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18"/>
  </p:notesMasterIdLst>
  <p:sldIdLst>
    <p:sldId id="256" r:id="rId2"/>
    <p:sldId id="261" r:id="rId3"/>
    <p:sldId id="259" r:id="rId4"/>
    <p:sldId id="263" r:id="rId5"/>
    <p:sldId id="354" r:id="rId6"/>
    <p:sldId id="349" r:id="rId7"/>
    <p:sldId id="353" r:id="rId8"/>
    <p:sldId id="267" r:id="rId9"/>
    <p:sldId id="348" r:id="rId10"/>
    <p:sldId id="284" r:id="rId11"/>
    <p:sldId id="275" r:id="rId12"/>
    <p:sldId id="352" r:id="rId13"/>
    <p:sldId id="351" r:id="rId14"/>
    <p:sldId id="350" r:id="rId15"/>
    <p:sldId id="271" r:id="rId16"/>
    <p:sldId id="309" r:id="rId17"/>
  </p:sldIdLst>
  <p:sldSz cx="9144000" cy="5143500" type="screen16x9"/>
  <p:notesSz cx="6858000" cy="9144000"/>
  <p:embeddedFontLst>
    <p:embeddedFont>
      <p:font typeface="Aldrich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Didact Gothic" panose="00000500000000000000" pitchFamily="2" charset="0"/>
      <p:regular r:id="rId28"/>
    </p:embeddedFont>
    <p:embeddedFont>
      <p:font typeface="Guttman Myamfix" panose="02010409010101010101" pitchFamily="49" charset="-79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180A7E-DADE-43FF-8E80-C95BB61C6828}">
  <a:tblStyle styleId="{F8180A7E-DADE-43FF-8E80-C95BB61C68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24" y="3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53de5052a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53de5052a6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a71291a826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4" name="Google Shape;2164;ga71291a826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880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10d21cc094a_0_1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10d21cc094a_0_1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g10d21cc094a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5" name="Google Shape;3655;g10d21cc094a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0cd8a10cc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10cd8a10cc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a745d1862b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a745d1862b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430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0d21cc094a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10d21cc094a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945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9fa85cf4fd_0_4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9fa85cf4fd_0_4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5151" y="2785291"/>
            <a:ext cx="2526614" cy="874564"/>
            <a:chOff x="3457434" y="4469778"/>
            <a:chExt cx="1572451" cy="544289"/>
          </a:xfrm>
        </p:grpSpPr>
        <p:sp>
          <p:nvSpPr>
            <p:cNvPr id="10" name="Google Shape;10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02751" y="3680641"/>
            <a:ext cx="2526614" cy="874564"/>
            <a:chOff x="3457434" y="4469778"/>
            <a:chExt cx="1572451" cy="544289"/>
          </a:xfrm>
        </p:grpSpPr>
        <p:sp>
          <p:nvSpPr>
            <p:cNvPr id="31" name="Google Shape;31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31662" y="4536065"/>
              <a:ext cx="477978" cy="102941"/>
            </a:xfrm>
            <a:custGeom>
              <a:avLst/>
              <a:gdLst/>
              <a:ahLst/>
              <a:cxnLst/>
              <a:rect l="l" t="t" r="r" b="b"/>
              <a:pathLst>
                <a:path w="19743" h="4252" extrusionOk="0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228313" y="-114309"/>
            <a:ext cx="1915697" cy="4616272"/>
            <a:chOff x="7899913" y="-114309"/>
            <a:chExt cx="1915697" cy="4616272"/>
          </a:xfrm>
        </p:grpSpPr>
        <p:sp>
          <p:nvSpPr>
            <p:cNvPr id="53" name="Google Shape;53;p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99913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avLst/>
                <a:gdLst/>
                <a:ahLst/>
                <a:cxnLst/>
                <a:rect l="l" t="t" r="r" b="b"/>
                <a:pathLst>
                  <a:path w="225135" h="134190" extrusionOk="0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avLst/>
                <a:gdLst/>
                <a:ahLst/>
                <a:cxnLst/>
                <a:rect l="l" t="t" r="r" b="b"/>
                <a:pathLst>
                  <a:path w="225626" h="134722" extrusionOk="0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avLst/>
                <a:gdLst/>
                <a:ahLst/>
                <a:cxnLst/>
                <a:rect l="l" t="t" r="r" b="b"/>
                <a:pathLst>
                  <a:path w="192313" h="15329" extrusionOk="0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904874" y="328675"/>
              <a:ext cx="7315554" cy="4024396"/>
              <a:chOff x="992433" y="538196"/>
              <a:chExt cx="7139913" cy="4021179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avLst/>
                <a:gdLst/>
                <a:ahLst/>
                <a:cxnLst/>
                <a:rect l="l" t="t" r="r" b="b"/>
                <a:pathLst>
                  <a:path w="139504" h="82566" extrusionOk="0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avLst/>
                <a:gdLst/>
                <a:ahLst/>
                <a:cxnLst/>
                <a:rect l="l" t="t" r="r" b="b"/>
                <a:pathLst>
                  <a:path w="129776" h="77171" extrusionOk="0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avLst/>
                <a:gdLst/>
                <a:ahLst/>
                <a:cxnLst/>
                <a:rect l="l" t="t" r="r" b="b"/>
                <a:pathLst>
                  <a:path w="24526" h="26569" extrusionOk="0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avLst/>
                <a:gdLst/>
                <a:ahLst/>
                <a:cxnLst/>
                <a:rect l="l" t="t" r="r" b="b"/>
                <a:pathLst>
                  <a:path w="17046" h="19048" extrusionOk="0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avLst/>
                <a:gdLst/>
                <a:ahLst/>
                <a:cxnLst/>
                <a:rect l="l" t="t" r="r" b="b"/>
                <a:pathLst>
                  <a:path w="19907" h="15819" extrusionOk="0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4307" extrusionOk="0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avLst/>
                <a:gdLst/>
                <a:ahLst/>
                <a:cxnLst/>
                <a:rect l="l" t="t" r="r" b="b"/>
                <a:pathLst>
                  <a:path w="15493" h="12059" extrusionOk="0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12058" extrusionOk="0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18394" extrusionOk="0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0" h="16187" extrusionOk="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16187" extrusionOk="0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19743" extrusionOk="0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2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88" name="Google Shape;88;p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1896300" y="1379375"/>
            <a:ext cx="5351400" cy="13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34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rot="-230834">
            <a:off x="414418" y="301686"/>
            <a:ext cx="1386005" cy="2705399"/>
            <a:chOff x="409722" y="228600"/>
            <a:chExt cx="1385931" cy="2705253"/>
          </a:xfrm>
        </p:grpSpPr>
        <p:grpSp>
          <p:nvGrpSpPr>
            <p:cNvPr id="95" name="Google Shape;95;p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" name="Google Shape;96;p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7_1">
    <p:bg>
      <p:bgPr>
        <a:solidFill>
          <a:schemeClr val="accent2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9"/>
          <p:cNvSpPr txBox="1">
            <a:spLocks noGrp="1"/>
          </p:cNvSpPr>
          <p:nvPr>
            <p:ph type="title"/>
          </p:nvPr>
        </p:nvSpPr>
        <p:spPr>
          <a:xfrm>
            <a:off x="720892" y="1507738"/>
            <a:ext cx="30798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9"/>
          <p:cNvSpPr txBox="1">
            <a:spLocks noGrp="1"/>
          </p:cNvSpPr>
          <p:nvPr>
            <p:ph type="subTitle" idx="1"/>
          </p:nvPr>
        </p:nvSpPr>
        <p:spPr>
          <a:xfrm>
            <a:off x="720892" y="2631063"/>
            <a:ext cx="3079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05" name="Google Shape;505;p29"/>
          <p:cNvGrpSpPr/>
          <p:nvPr/>
        </p:nvGrpSpPr>
        <p:grpSpPr>
          <a:xfrm rot="5270711">
            <a:off x="1420376" y="-554645"/>
            <a:ext cx="1385941" cy="2705273"/>
            <a:chOff x="409722" y="228600"/>
            <a:chExt cx="1385931" cy="2705253"/>
          </a:xfrm>
        </p:grpSpPr>
        <p:grpSp>
          <p:nvGrpSpPr>
            <p:cNvPr id="506" name="Google Shape;506;p29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07" name="Google Shape;507;p29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9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9" name="Google Shape;509;p29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3">
    <p:bg>
      <p:bgPr>
        <a:solidFill>
          <a:schemeClr val="accent2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4"/>
          <p:cNvSpPr/>
          <p:nvPr/>
        </p:nvSpPr>
        <p:spPr>
          <a:xfrm flipH="1">
            <a:off x="319043" y="283350"/>
            <a:ext cx="8505900" cy="4576800"/>
          </a:xfrm>
          <a:prstGeom prst="roundRect">
            <a:avLst>
              <a:gd name="adj" fmla="val 3396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4"/>
          <p:cNvSpPr/>
          <p:nvPr/>
        </p:nvSpPr>
        <p:spPr>
          <a:xfrm rot="10800000" flipH="1">
            <a:off x="4671500" y="576000"/>
            <a:ext cx="3807600" cy="19005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4"/>
          <p:cNvSpPr/>
          <p:nvPr/>
        </p:nvSpPr>
        <p:spPr>
          <a:xfrm rot="10800000" flipH="1">
            <a:off x="4671500" y="2667000"/>
            <a:ext cx="3807600" cy="18957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4"/>
          <p:cNvSpPr/>
          <p:nvPr/>
        </p:nvSpPr>
        <p:spPr>
          <a:xfrm rot="10800000" flipH="1">
            <a:off x="661175" y="576000"/>
            <a:ext cx="3807600" cy="39867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6" name="Google Shape;566;p34"/>
          <p:cNvGrpSpPr/>
          <p:nvPr/>
        </p:nvGrpSpPr>
        <p:grpSpPr>
          <a:xfrm>
            <a:off x="648492" y="562303"/>
            <a:ext cx="1664885" cy="1737662"/>
            <a:chOff x="674764" y="590653"/>
            <a:chExt cx="1664885" cy="1737662"/>
          </a:xfrm>
        </p:grpSpPr>
        <p:sp>
          <p:nvSpPr>
            <p:cNvPr id="567" name="Google Shape;567;p34"/>
            <p:cNvSpPr/>
            <p:nvPr/>
          </p:nvSpPr>
          <p:spPr>
            <a:xfrm flipH="1">
              <a:off x="947000" y="591709"/>
              <a:ext cx="1028800" cy="820648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 flipH="1">
              <a:off x="1535518" y="590653"/>
              <a:ext cx="804131" cy="641399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 flipH="1">
              <a:off x="674764" y="1598807"/>
              <a:ext cx="768932" cy="729508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4"/>
          <p:cNvGrpSpPr/>
          <p:nvPr/>
        </p:nvGrpSpPr>
        <p:grpSpPr>
          <a:xfrm rot="10800000" flipH="1">
            <a:off x="6688203" y="2649749"/>
            <a:ext cx="1805174" cy="1083810"/>
            <a:chOff x="6659628" y="3464137"/>
            <a:chExt cx="1805174" cy="1083810"/>
          </a:xfrm>
        </p:grpSpPr>
        <p:sp>
          <p:nvSpPr>
            <p:cNvPr id="571" name="Google Shape;571;p34"/>
            <p:cNvSpPr/>
            <p:nvPr/>
          </p:nvSpPr>
          <p:spPr>
            <a:xfrm flipH="1">
              <a:off x="6659628" y="3545595"/>
              <a:ext cx="1262868" cy="1002352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 rot="10800000" flipH="1">
              <a:off x="7611614" y="3464137"/>
              <a:ext cx="853189" cy="845690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34"/>
          <p:cNvGrpSpPr/>
          <p:nvPr/>
        </p:nvGrpSpPr>
        <p:grpSpPr>
          <a:xfrm rot="10800000" flipH="1">
            <a:off x="6688203" y="559012"/>
            <a:ext cx="1805174" cy="1083810"/>
            <a:chOff x="6659628" y="3464137"/>
            <a:chExt cx="1805174" cy="1083810"/>
          </a:xfrm>
        </p:grpSpPr>
        <p:sp>
          <p:nvSpPr>
            <p:cNvPr id="574" name="Google Shape;574;p34"/>
            <p:cNvSpPr/>
            <p:nvPr/>
          </p:nvSpPr>
          <p:spPr>
            <a:xfrm flipH="1">
              <a:off x="6659628" y="3545595"/>
              <a:ext cx="1262868" cy="1002352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 rot="10800000" flipH="1">
              <a:off x="7611614" y="3464137"/>
              <a:ext cx="853189" cy="845690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4"/>
          <p:cNvGrpSpPr/>
          <p:nvPr/>
        </p:nvGrpSpPr>
        <p:grpSpPr>
          <a:xfrm rot="10800000">
            <a:off x="2817889" y="2836934"/>
            <a:ext cx="1664885" cy="1737662"/>
            <a:chOff x="674764" y="590653"/>
            <a:chExt cx="1664885" cy="1737662"/>
          </a:xfrm>
        </p:grpSpPr>
        <p:sp>
          <p:nvSpPr>
            <p:cNvPr id="577" name="Google Shape;577;p34"/>
            <p:cNvSpPr/>
            <p:nvPr/>
          </p:nvSpPr>
          <p:spPr>
            <a:xfrm flipH="1">
              <a:off x="947000" y="591709"/>
              <a:ext cx="1028800" cy="820648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 flipH="1">
              <a:off x="1535518" y="590653"/>
              <a:ext cx="804131" cy="641399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 flipH="1">
              <a:off x="674764" y="1598807"/>
              <a:ext cx="768932" cy="729508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" name="Google Shape;580;p34"/>
          <p:cNvSpPr txBox="1">
            <a:spLocks noGrp="1"/>
          </p:cNvSpPr>
          <p:nvPr>
            <p:ph type="title"/>
          </p:nvPr>
        </p:nvSpPr>
        <p:spPr>
          <a:xfrm>
            <a:off x="1256775" y="1958850"/>
            <a:ext cx="2610900" cy="12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4"/>
          <p:cNvSpPr txBox="1">
            <a:spLocks noGrp="1"/>
          </p:cNvSpPr>
          <p:nvPr>
            <p:ph type="title" idx="2"/>
          </p:nvPr>
        </p:nvSpPr>
        <p:spPr>
          <a:xfrm>
            <a:off x="4895850" y="2893326"/>
            <a:ext cx="331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2" name="Google Shape;582;p34"/>
          <p:cNvSpPr txBox="1">
            <a:spLocks noGrp="1"/>
          </p:cNvSpPr>
          <p:nvPr>
            <p:ph type="subTitle" idx="1"/>
          </p:nvPr>
        </p:nvSpPr>
        <p:spPr>
          <a:xfrm>
            <a:off x="4895850" y="3409216"/>
            <a:ext cx="3314700" cy="9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34"/>
          <p:cNvSpPr txBox="1">
            <a:spLocks noGrp="1"/>
          </p:cNvSpPr>
          <p:nvPr>
            <p:ph type="title" idx="3"/>
          </p:nvPr>
        </p:nvSpPr>
        <p:spPr>
          <a:xfrm>
            <a:off x="4895850" y="774284"/>
            <a:ext cx="331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4" name="Google Shape;584;p34"/>
          <p:cNvSpPr txBox="1">
            <a:spLocks noGrp="1"/>
          </p:cNvSpPr>
          <p:nvPr>
            <p:ph type="subTitle" idx="4"/>
          </p:nvPr>
        </p:nvSpPr>
        <p:spPr>
          <a:xfrm>
            <a:off x="4895850" y="1292608"/>
            <a:ext cx="3314700" cy="9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85" name="Google Shape;585;p34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586" name="Google Shape;586;p3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7" name="Google Shape;587;p3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588" name="Google Shape;588;p3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6_1_1_1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5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45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853" name="Google Shape;853;p4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4" name="Google Shape;854;p4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855" name="Google Shape;855;p4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7" name="Google Shape;857;p45"/>
          <p:cNvGrpSpPr/>
          <p:nvPr/>
        </p:nvGrpSpPr>
        <p:grpSpPr>
          <a:xfrm rot="10800000" flipH="1">
            <a:off x="-9513" y="-6"/>
            <a:ext cx="9177947" cy="5143510"/>
            <a:chOff x="-9513" y="2"/>
            <a:chExt cx="9177947" cy="5143510"/>
          </a:xfrm>
        </p:grpSpPr>
        <p:sp>
          <p:nvSpPr>
            <p:cNvPr id="858" name="Google Shape;858;p45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5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5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5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5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45"/>
          <p:cNvSpPr txBox="1">
            <a:spLocks noGrp="1"/>
          </p:cNvSpPr>
          <p:nvPr>
            <p:ph type="title" idx="2" hasCustomPrompt="1"/>
          </p:nvPr>
        </p:nvSpPr>
        <p:spPr>
          <a:xfrm>
            <a:off x="7326200" y="1624450"/>
            <a:ext cx="10965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5" name="Google Shape;865;p45"/>
          <p:cNvSpPr txBox="1">
            <a:spLocks noGrp="1"/>
          </p:cNvSpPr>
          <p:nvPr>
            <p:ph type="title" idx="3" hasCustomPrompt="1"/>
          </p:nvPr>
        </p:nvSpPr>
        <p:spPr>
          <a:xfrm>
            <a:off x="7326200" y="2728561"/>
            <a:ext cx="10965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6" name="Google Shape;866;p45"/>
          <p:cNvSpPr txBox="1">
            <a:spLocks noGrp="1"/>
          </p:cNvSpPr>
          <p:nvPr>
            <p:ph type="title" idx="4" hasCustomPrompt="1"/>
          </p:nvPr>
        </p:nvSpPr>
        <p:spPr>
          <a:xfrm>
            <a:off x="7326200" y="3834746"/>
            <a:ext cx="10965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7" name="Google Shape;867;p45"/>
          <p:cNvSpPr txBox="1">
            <a:spLocks noGrp="1"/>
          </p:cNvSpPr>
          <p:nvPr>
            <p:ph type="subTitle" idx="1"/>
          </p:nvPr>
        </p:nvSpPr>
        <p:spPr>
          <a:xfrm>
            <a:off x="721244" y="1626412"/>
            <a:ext cx="3019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5"/>
          </p:nvPr>
        </p:nvSpPr>
        <p:spPr>
          <a:xfrm>
            <a:off x="721244" y="2729600"/>
            <a:ext cx="30195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9" name="Google Shape;869;p45"/>
          <p:cNvSpPr txBox="1">
            <a:spLocks noGrp="1"/>
          </p:cNvSpPr>
          <p:nvPr>
            <p:ph type="subTitle" idx="6"/>
          </p:nvPr>
        </p:nvSpPr>
        <p:spPr>
          <a:xfrm>
            <a:off x="721244" y="3836688"/>
            <a:ext cx="3019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title" idx="7"/>
          </p:nvPr>
        </p:nvSpPr>
        <p:spPr>
          <a:xfrm>
            <a:off x="3886200" y="1242375"/>
            <a:ext cx="30195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1" name="Google Shape;871;p45"/>
          <p:cNvSpPr txBox="1">
            <a:spLocks noGrp="1"/>
          </p:cNvSpPr>
          <p:nvPr>
            <p:ph type="title" idx="8"/>
          </p:nvPr>
        </p:nvSpPr>
        <p:spPr>
          <a:xfrm>
            <a:off x="3886200" y="2351275"/>
            <a:ext cx="30141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title" idx="9"/>
          </p:nvPr>
        </p:nvSpPr>
        <p:spPr>
          <a:xfrm>
            <a:off x="3886200" y="3460175"/>
            <a:ext cx="30141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accent2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1" name="Google Shape;921;p50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22" name="Google Shape;922;p50"/>
          <p:cNvGrpSpPr/>
          <p:nvPr/>
        </p:nvGrpSpPr>
        <p:grpSpPr>
          <a:xfrm flipH="1">
            <a:off x="-47478" y="2136847"/>
            <a:ext cx="1179753" cy="2854241"/>
            <a:chOff x="7907551" y="-114309"/>
            <a:chExt cx="1908059" cy="4616272"/>
          </a:xfrm>
        </p:grpSpPr>
        <p:sp>
          <p:nvSpPr>
            <p:cNvPr id="923" name="Google Shape;923;p50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0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" name="Google Shape;939;p50"/>
          <p:cNvSpPr/>
          <p:nvPr/>
        </p:nvSpPr>
        <p:spPr>
          <a:xfrm flipH="1">
            <a:off x="6758010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" name="Google Shape;940;p50"/>
          <p:cNvGrpSpPr/>
          <p:nvPr/>
        </p:nvGrpSpPr>
        <p:grpSpPr>
          <a:xfrm flipH="1">
            <a:off x="8058686" y="457200"/>
            <a:ext cx="1385931" cy="2705253"/>
            <a:chOff x="409722" y="228600"/>
            <a:chExt cx="1385931" cy="2705253"/>
          </a:xfrm>
        </p:grpSpPr>
        <p:grpSp>
          <p:nvGrpSpPr>
            <p:cNvPr id="941" name="Google Shape;941;p5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42" name="Google Shape;942;p5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4" name="Google Shape;944;p5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51"/>
          <p:cNvGrpSpPr/>
          <p:nvPr/>
        </p:nvGrpSpPr>
        <p:grpSpPr>
          <a:xfrm flipH="1">
            <a:off x="-24431" y="-6"/>
            <a:ext cx="9169628" cy="5143518"/>
            <a:chOff x="-1204" y="-6"/>
            <a:chExt cx="9169628" cy="5143518"/>
          </a:xfrm>
        </p:grpSpPr>
        <p:sp>
          <p:nvSpPr>
            <p:cNvPr id="947" name="Google Shape;947;p51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7144668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6578703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743289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7972342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51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954" name="Google Shape;954;p51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5" name="Google Shape;955;p51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56" name="Google Shape;956;p51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51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8" name="Google Shape;958;p51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959" name="Google Shape;959;p51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" name="Google Shape;962;p51"/>
          <p:cNvSpPr/>
          <p:nvPr/>
        </p:nvSpPr>
        <p:spPr>
          <a:xfrm>
            <a:off x="7683774" y="9265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bg>
      <p:bgPr>
        <a:solidFill>
          <a:schemeClr val="accent2"/>
        </a:solidFill>
        <a:effectLst/>
      </p:bgPr>
    </p:bg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52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965" name="Google Shape;965;p52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52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972" name="Google Shape;972;p5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3" name="Google Shape;973;p5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74" name="Google Shape;974;p5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5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01" name="Google Shape;101;p3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06" name="Google Shape;106;p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" name="Google Shape;107;p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title" idx="2" hasCustomPrompt="1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 flipH="1">
            <a:off x="319043" y="283350"/>
            <a:ext cx="8505900" cy="4576800"/>
          </a:xfrm>
          <a:prstGeom prst="roundRect">
            <a:avLst>
              <a:gd name="adj" fmla="val 3396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4675100" y="579312"/>
            <a:ext cx="3804000" cy="39834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5"/>
          <p:cNvGrpSpPr/>
          <p:nvPr/>
        </p:nvGrpSpPr>
        <p:grpSpPr>
          <a:xfrm>
            <a:off x="6659628" y="3464137"/>
            <a:ext cx="1805174" cy="1083810"/>
            <a:chOff x="6659628" y="3464137"/>
            <a:chExt cx="1805174" cy="1083810"/>
          </a:xfrm>
        </p:grpSpPr>
        <p:sp>
          <p:nvSpPr>
            <p:cNvPr id="139" name="Google Shape;139;p5"/>
            <p:cNvSpPr/>
            <p:nvPr/>
          </p:nvSpPr>
          <p:spPr>
            <a:xfrm flipH="1">
              <a:off x="6659628" y="3545595"/>
              <a:ext cx="1262868" cy="1002352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 rot="10800000" flipH="1">
              <a:off x="7611614" y="3464137"/>
              <a:ext cx="853189" cy="845690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5"/>
          <p:cNvSpPr/>
          <p:nvPr/>
        </p:nvSpPr>
        <p:spPr>
          <a:xfrm rot="10800000" flipH="1">
            <a:off x="661175" y="576012"/>
            <a:ext cx="3807600" cy="39867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"/>
          <p:cNvSpPr/>
          <p:nvPr/>
        </p:nvSpPr>
        <p:spPr>
          <a:xfrm flipH="1">
            <a:off x="947000" y="591709"/>
            <a:ext cx="1028800" cy="82064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"/>
          <p:cNvSpPr/>
          <p:nvPr/>
        </p:nvSpPr>
        <p:spPr>
          <a:xfrm flipH="1">
            <a:off x="1535518" y="590653"/>
            <a:ext cx="804131" cy="641399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"/>
          <p:cNvSpPr/>
          <p:nvPr/>
        </p:nvSpPr>
        <p:spPr>
          <a:xfrm flipH="1">
            <a:off x="674764" y="1598807"/>
            <a:ext cx="768932" cy="729508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5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46" name="Google Shape;146;p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" name="Google Shape;147;p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48" name="Google Shape;148;p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" name="Google Shape;150;p5"/>
          <p:cNvGrpSpPr/>
          <p:nvPr/>
        </p:nvGrpSpPr>
        <p:grpSpPr>
          <a:xfrm rot="-10283466" flipH="1">
            <a:off x="223212" y="142930"/>
            <a:ext cx="541137" cy="2225321"/>
            <a:chOff x="871338" y="1945155"/>
            <a:chExt cx="247109" cy="1016148"/>
          </a:xfrm>
        </p:grpSpPr>
        <p:sp>
          <p:nvSpPr>
            <p:cNvPr id="151" name="Google Shape;151;p5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5"/>
          <p:cNvGrpSpPr/>
          <p:nvPr/>
        </p:nvGrpSpPr>
        <p:grpSpPr>
          <a:xfrm rot="-1025565">
            <a:off x="7915709" y="165251"/>
            <a:ext cx="961174" cy="1962025"/>
            <a:chOff x="3789888" y="1403830"/>
            <a:chExt cx="569113" cy="1161936"/>
          </a:xfrm>
        </p:grpSpPr>
        <p:sp>
          <p:nvSpPr>
            <p:cNvPr id="155" name="Google Shape;155;p5"/>
            <p:cNvSpPr/>
            <p:nvPr/>
          </p:nvSpPr>
          <p:spPr>
            <a:xfrm>
              <a:off x="3817855" y="1437512"/>
              <a:ext cx="541146" cy="1128254"/>
            </a:xfrm>
            <a:custGeom>
              <a:avLst/>
              <a:gdLst/>
              <a:ahLst/>
              <a:cxnLst/>
              <a:rect l="l" t="t" r="r" b="b"/>
              <a:pathLst>
                <a:path w="28598" h="59625" extrusionOk="0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3789888" y="1403830"/>
              <a:ext cx="81102" cy="79229"/>
            </a:xfrm>
            <a:custGeom>
              <a:avLst/>
              <a:gdLst/>
              <a:ahLst/>
              <a:cxnLst/>
              <a:rect l="l" t="t" r="r" b="b"/>
              <a:pathLst>
                <a:path w="4286" h="4187" extrusionOk="0">
                  <a:moveTo>
                    <a:pt x="2206" y="1"/>
                  </a:moveTo>
                  <a:cubicBezTo>
                    <a:pt x="1053" y="1"/>
                    <a:pt x="0" y="953"/>
                    <a:pt x="126" y="2106"/>
                  </a:cubicBezTo>
                  <a:cubicBezTo>
                    <a:pt x="126" y="3259"/>
                    <a:pt x="1053" y="4186"/>
                    <a:pt x="2206" y="4186"/>
                  </a:cubicBezTo>
                  <a:cubicBezTo>
                    <a:pt x="3258" y="4186"/>
                    <a:pt x="4286" y="3259"/>
                    <a:pt x="4286" y="2106"/>
                  </a:cubicBezTo>
                  <a:cubicBezTo>
                    <a:pt x="4186" y="953"/>
                    <a:pt x="3359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3985754" y="1615346"/>
              <a:ext cx="39378" cy="29898"/>
            </a:xfrm>
            <a:custGeom>
              <a:avLst/>
              <a:gdLst/>
              <a:ahLst/>
              <a:cxnLst/>
              <a:rect l="l" t="t" r="r" b="b"/>
              <a:pathLst>
                <a:path w="2081" h="1580" extrusionOk="0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5"/>
          <p:cNvSpPr txBox="1">
            <a:spLocks noGrp="1"/>
          </p:cNvSpPr>
          <p:nvPr>
            <p:ph type="subTitle" idx="1"/>
          </p:nvPr>
        </p:nvSpPr>
        <p:spPr>
          <a:xfrm>
            <a:off x="1379075" y="3084605"/>
            <a:ext cx="2371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" name="Google Shape;159;p5"/>
          <p:cNvSpPr txBox="1">
            <a:spLocks noGrp="1"/>
          </p:cNvSpPr>
          <p:nvPr>
            <p:ph type="subTitle" idx="2"/>
          </p:nvPr>
        </p:nvSpPr>
        <p:spPr>
          <a:xfrm>
            <a:off x="5391200" y="3084606"/>
            <a:ext cx="2371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0" name="Google Shape;160;p5"/>
          <p:cNvSpPr/>
          <p:nvPr/>
        </p:nvSpPr>
        <p:spPr>
          <a:xfrm>
            <a:off x="3757049" y="44949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title"/>
          </p:nvPr>
        </p:nvSpPr>
        <p:spPr>
          <a:xfrm>
            <a:off x="1276350" y="2638425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title" idx="3"/>
          </p:nvPr>
        </p:nvSpPr>
        <p:spPr>
          <a:xfrm>
            <a:off x="5286375" y="2638425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6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166" name="Google Shape;166;p6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" name="Google Shape;167;p6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68" name="Google Shape;168;p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0" name="Google Shape;170;p6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1" name="Google Shape;171;p6"/>
          <p:cNvGrpSpPr/>
          <p:nvPr/>
        </p:nvGrpSpPr>
        <p:grpSpPr>
          <a:xfrm rot="-9602805" flipH="1">
            <a:off x="29343" y="129067"/>
            <a:ext cx="1386120" cy="2705624"/>
            <a:chOff x="409722" y="228600"/>
            <a:chExt cx="1385931" cy="2705253"/>
          </a:xfrm>
        </p:grpSpPr>
        <p:grpSp>
          <p:nvGrpSpPr>
            <p:cNvPr id="172" name="Google Shape;172;p6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73" name="Google Shape;173;p6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" name="Google Shape;175;p6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6"/>
          <p:cNvGrpSpPr/>
          <p:nvPr/>
        </p:nvGrpSpPr>
        <p:grpSpPr>
          <a:xfrm>
            <a:off x="-9513" y="2"/>
            <a:ext cx="9177947" cy="4737094"/>
            <a:chOff x="-9513" y="2"/>
            <a:chExt cx="9177947" cy="4737094"/>
          </a:xfrm>
        </p:grpSpPr>
        <p:sp>
          <p:nvSpPr>
            <p:cNvPr id="177" name="Google Shape;177;p6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9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197" name="Google Shape;197;p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9"/>
          <p:cNvSpPr txBox="1">
            <a:spLocks noGrp="1"/>
          </p:cNvSpPr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205" name="Google Shape;205;p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06" name="Google Shape;206;p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" name="Google Shape;207;p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08" name="Google Shape;208;p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3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/>
          <p:nvPr/>
        </p:nvSpPr>
        <p:spPr>
          <a:xfrm flipH="1">
            <a:off x="333971" y="283350"/>
            <a:ext cx="8505900" cy="45768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14"/>
          <p:cNvGrpSpPr/>
          <p:nvPr/>
        </p:nvGrpSpPr>
        <p:grpSpPr>
          <a:xfrm flipH="1">
            <a:off x="-9513" y="-6"/>
            <a:ext cx="9177947" cy="5143519"/>
            <a:chOff x="-9513" y="-6"/>
            <a:chExt cx="9177947" cy="5143519"/>
          </a:xfrm>
        </p:grpSpPr>
        <p:sp>
          <p:nvSpPr>
            <p:cNvPr id="259" name="Google Shape;259;p14"/>
            <p:cNvSpPr/>
            <p:nvPr/>
          </p:nvSpPr>
          <p:spPr>
            <a:xfrm flipH="1">
              <a:off x="109125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 flipH="1">
              <a:off x="1100819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flipH="1">
              <a:off x="7055522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rot="10800000" flipH="1">
              <a:off x="8024650" y="2598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 flipH="1">
              <a:off x="-9513" y="1762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14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65" name="Google Shape;265;p1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" name="Google Shape;266;p1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67" name="Google Shape;267;p1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9" name="Google Shape;269;p14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title" idx="2"/>
          </p:nvPr>
        </p:nvSpPr>
        <p:spPr>
          <a:xfrm>
            <a:off x="716613" y="2772869"/>
            <a:ext cx="19293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14"/>
          <p:cNvSpPr txBox="1">
            <a:spLocks noGrp="1"/>
          </p:cNvSpPr>
          <p:nvPr>
            <p:ph type="subTitle" idx="1"/>
          </p:nvPr>
        </p:nvSpPr>
        <p:spPr>
          <a:xfrm>
            <a:off x="717288" y="3505638"/>
            <a:ext cx="19293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title" idx="3"/>
          </p:nvPr>
        </p:nvSpPr>
        <p:spPr>
          <a:xfrm>
            <a:off x="2644521" y="2772869"/>
            <a:ext cx="19293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4"/>
          <p:cNvSpPr txBox="1">
            <a:spLocks noGrp="1"/>
          </p:cNvSpPr>
          <p:nvPr>
            <p:ph type="subTitle" idx="4"/>
          </p:nvPr>
        </p:nvSpPr>
        <p:spPr>
          <a:xfrm>
            <a:off x="2645196" y="3505638"/>
            <a:ext cx="19293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title" idx="5"/>
          </p:nvPr>
        </p:nvSpPr>
        <p:spPr>
          <a:xfrm>
            <a:off x="4572429" y="2772869"/>
            <a:ext cx="19293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4"/>
          <p:cNvSpPr txBox="1">
            <a:spLocks noGrp="1"/>
          </p:cNvSpPr>
          <p:nvPr>
            <p:ph type="subTitle" idx="6"/>
          </p:nvPr>
        </p:nvSpPr>
        <p:spPr>
          <a:xfrm>
            <a:off x="4573104" y="3505638"/>
            <a:ext cx="19293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4"/>
          <p:cNvSpPr txBox="1">
            <a:spLocks noGrp="1"/>
          </p:cNvSpPr>
          <p:nvPr>
            <p:ph type="title" idx="7"/>
          </p:nvPr>
        </p:nvSpPr>
        <p:spPr>
          <a:xfrm>
            <a:off x="6500337" y="2772869"/>
            <a:ext cx="19257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14"/>
          <p:cNvSpPr txBox="1">
            <a:spLocks noGrp="1"/>
          </p:cNvSpPr>
          <p:nvPr>
            <p:ph type="subTitle" idx="8"/>
          </p:nvPr>
        </p:nvSpPr>
        <p:spPr>
          <a:xfrm>
            <a:off x="6501012" y="3505638"/>
            <a:ext cx="19257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4"/>
          <p:cNvSpPr txBox="1">
            <a:spLocks noGrp="1"/>
          </p:cNvSpPr>
          <p:nvPr>
            <p:ph type="title" idx="9" hasCustomPrompt="1"/>
          </p:nvPr>
        </p:nvSpPr>
        <p:spPr>
          <a:xfrm>
            <a:off x="716388" y="1685550"/>
            <a:ext cx="192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14"/>
          <p:cNvSpPr txBox="1">
            <a:spLocks noGrp="1"/>
          </p:cNvSpPr>
          <p:nvPr>
            <p:ph type="title" idx="13" hasCustomPrompt="1"/>
          </p:nvPr>
        </p:nvSpPr>
        <p:spPr>
          <a:xfrm>
            <a:off x="2643696" y="1685550"/>
            <a:ext cx="192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 idx="14" hasCustomPrompt="1"/>
          </p:nvPr>
        </p:nvSpPr>
        <p:spPr>
          <a:xfrm>
            <a:off x="4571004" y="1685550"/>
            <a:ext cx="192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14"/>
          <p:cNvSpPr txBox="1">
            <a:spLocks noGrp="1"/>
          </p:cNvSpPr>
          <p:nvPr>
            <p:ph type="title" idx="15" hasCustomPrompt="1"/>
          </p:nvPr>
        </p:nvSpPr>
        <p:spPr>
          <a:xfrm>
            <a:off x="6498312" y="1685550"/>
            <a:ext cx="192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4">
    <p:bg>
      <p:bgPr>
        <a:solidFill>
          <a:schemeClr val="accent2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4"/>
          <p:cNvSpPr txBox="1">
            <a:spLocks noGrp="1"/>
          </p:cNvSpPr>
          <p:nvPr>
            <p:ph type="body" idx="1"/>
          </p:nvPr>
        </p:nvSpPr>
        <p:spPr>
          <a:xfrm>
            <a:off x="5205225" y="1366325"/>
            <a:ext cx="2984700" cy="31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600">
                <a:solidFill>
                  <a:schemeClr val="accent3"/>
                </a:solidFill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40" name="Google Shape;440;p24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9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1" name="Google Shape;441;p24"/>
          <p:cNvGrpSpPr/>
          <p:nvPr/>
        </p:nvGrpSpPr>
        <p:grpSpPr>
          <a:xfrm flipH="1">
            <a:off x="-447600" y="2065597"/>
            <a:ext cx="1179753" cy="2854241"/>
            <a:chOff x="7907551" y="-114309"/>
            <a:chExt cx="1908059" cy="4616272"/>
          </a:xfrm>
        </p:grpSpPr>
        <p:sp>
          <p:nvSpPr>
            <p:cNvPr id="442" name="Google Shape;442;p24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4"/>
          <p:cNvGrpSpPr/>
          <p:nvPr/>
        </p:nvGrpSpPr>
        <p:grpSpPr>
          <a:xfrm flipH="1">
            <a:off x="7839222" y="781050"/>
            <a:ext cx="1385931" cy="2705253"/>
            <a:chOff x="409722" y="228600"/>
            <a:chExt cx="1385931" cy="2705253"/>
          </a:xfrm>
        </p:grpSpPr>
        <p:grpSp>
          <p:nvGrpSpPr>
            <p:cNvPr id="459" name="Google Shape;459;p24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60" name="Google Shape;460;p2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2" name="Google Shape;462;p2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3" name="Google Shape;463;p24"/>
          <p:cNvCxnSpPr/>
          <p:nvPr/>
        </p:nvCxnSpPr>
        <p:spPr>
          <a:xfrm>
            <a:off x="481667" y="482460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7">
    <p:bg>
      <p:bgPr>
        <a:solidFill>
          <a:schemeClr val="accent2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8"/>
          <p:cNvSpPr txBox="1">
            <a:spLocks noGrp="1"/>
          </p:cNvSpPr>
          <p:nvPr>
            <p:ph type="title"/>
          </p:nvPr>
        </p:nvSpPr>
        <p:spPr>
          <a:xfrm>
            <a:off x="708175" y="982950"/>
            <a:ext cx="3309000" cy="18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28"/>
          <p:cNvSpPr txBox="1">
            <a:spLocks noGrp="1"/>
          </p:cNvSpPr>
          <p:nvPr>
            <p:ph type="subTitle" idx="1"/>
          </p:nvPr>
        </p:nvSpPr>
        <p:spPr>
          <a:xfrm>
            <a:off x="708175" y="3155850"/>
            <a:ext cx="33090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8" r:id="rId6"/>
    <p:sldLayoutId id="2147483660" r:id="rId7"/>
    <p:sldLayoutId id="2147483670" r:id="rId8"/>
    <p:sldLayoutId id="2147483674" r:id="rId9"/>
    <p:sldLayoutId id="2147483675" r:id="rId10"/>
    <p:sldLayoutId id="2147483680" r:id="rId11"/>
    <p:sldLayoutId id="2147483691" r:id="rId12"/>
    <p:sldLayoutId id="2147483696" r:id="rId13"/>
    <p:sldLayoutId id="2147483697" r:id="rId14"/>
    <p:sldLayoutId id="214748369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slide" Target="slide3.xm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slide" Target="slide9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slide" Target="slide3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slide" Target="slide3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5" Type="http://schemas.openxmlformats.org/officeDocument/2006/relationships/slide" Target="slide3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58"/>
          <p:cNvSpPr txBox="1">
            <a:spLocks noGrp="1"/>
          </p:cNvSpPr>
          <p:nvPr>
            <p:ph type="subTitle" idx="1"/>
          </p:nvPr>
        </p:nvSpPr>
        <p:spPr>
          <a:xfrm>
            <a:off x="3317242" y="2651655"/>
            <a:ext cx="463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עדן </a:t>
            </a:r>
            <a:r>
              <a:rPr lang="he-IL" dirty="0" err="1">
                <a:latin typeface="Guttman Myamfix" panose="02010409010101010101" pitchFamily="49" charset="-79"/>
                <a:cs typeface="Guttman Myamfix" panose="02010409010101010101" pitchFamily="49" charset="-79"/>
              </a:rPr>
              <a:t>קמינסקי</a:t>
            </a:r>
            <a:endParaRPr dirty="0">
              <a:latin typeface="Guttman Myamfix" panose="02010409010101010101" pitchFamily="49" charset="-79"/>
              <a:cs typeface="Guttman Myamfix" panose="02010409010101010101" pitchFamily="49" charset="-79"/>
            </a:endParaRPr>
          </a:p>
        </p:txBody>
      </p:sp>
      <p:sp>
        <p:nvSpPr>
          <p:cNvPr id="991" name="Google Shape;991;p58"/>
          <p:cNvSpPr txBox="1">
            <a:spLocks noGrp="1"/>
          </p:cNvSpPr>
          <p:nvPr>
            <p:ph type="ctrTitle"/>
          </p:nvPr>
        </p:nvSpPr>
        <p:spPr>
          <a:xfrm>
            <a:off x="1896300" y="1272988"/>
            <a:ext cx="5351400" cy="13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400" b="1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מדעי הנתונים</a:t>
            </a:r>
            <a:br>
              <a:rPr lang="he-IL" sz="4400" b="1" dirty="0">
                <a:latin typeface="Guttman Myamfix" panose="02010409010101010101" pitchFamily="49" charset="-79"/>
                <a:cs typeface="Guttman Myamfix" panose="02010409010101010101" pitchFamily="49" charset="-79"/>
              </a:rPr>
            </a:br>
            <a:r>
              <a:rPr lang="he-IL" sz="4400" b="1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פרויקט גמר</a:t>
            </a:r>
            <a:endParaRPr sz="4400" b="1" dirty="0">
              <a:latin typeface="Guttman Myamfix" panose="02010409010101010101" pitchFamily="49" charset="-79"/>
              <a:cs typeface="Guttman Myamfix" panose="02010409010101010101" pitchFamily="49" charset="-79"/>
            </a:endParaRPr>
          </a:p>
        </p:txBody>
      </p:sp>
      <p:grpSp>
        <p:nvGrpSpPr>
          <p:cNvPr id="992" name="Google Shape;992;p58"/>
          <p:cNvGrpSpPr/>
          <p:nvPr/>
        </p:nvGrpSpPr>
        <p:grpSpPr>
          <a:xfrm flipH="1">
            <a:off x="1783208" y="704857"/>
            <a:ext cx="864824" cy="693028"/>
            <a:chOff x="10049025" y="922900"/>
            <a:chExt cx="537625" cy="430800"/>
          </a:xfrm>
        </p:grpSpPr>
        <p:sp>
          <p:nvSpPr>
            <p:cNvPr id="993" name="Google Shape;993;p58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8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8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8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8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8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8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8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8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8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8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8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8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8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8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8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8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8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8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8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8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8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8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8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8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8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8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8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8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8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8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8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58"/>
          <p:cNvGrpSpPr/>
          <p:nvPr/>
        </p:nvGrpSpPr>
        <p:grpSpPr>
          <a:xfrm rot="1628208">
            <a:off x="6677278" y="3040846"/>
            <a:ext cx="587736" cy="781797"/>
            <a:chOff x="3600400" y="2783875"/>
            <a:chExt cx="402275" cy="535100"/>
          </a:xfrm>
        </p:grpSpPr>
        <p:sp>
          <p:nvSpPr>
            <p:cNvPr id="1026" name="Google Shape;1026;p58"/>
            <p:cNvSpPr/>
            <p:nvPr/>
          </p:nvSpPr>
          <p:spPr>
            <a:xfrm>
              <a:off x="3631725" y="3070825"/>
              <a:ext cx="195525" cy="237500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8"/>
            <p:cNvSpPr/>
            <p:nvPr/>
          </p:nvSpPr>
          <p:spPr>
            <a:xfrm>
              <a:off x="3623575" y="3062700"/>
              <a:ext cx="211825" cy="256275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8"/>
            <p:cNvSpPr/>
            <p:nvPr/>
          </p:nvSpPr>
          <p:spPr>
            <a:xfrm>
              <a:off x="3775225" y="3070825"/>
              <a:ext cx="196125" cy="237500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8"/>
            <p:cNvSpPr/>
            <p:nvPr/>
          </p:nvSpPr>
          <p:spPr>
            <a:xfrm>
              <a:off x="3767700" y="3062700"/>
              <a:ext cx="211175" cy="256275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8"/>
            <p:cNvSpPr/>
            <p:nvPr/>
          </p:nvSpPr>
          <p:spPr>
            <a:xfrm>
              <a:off x="3605425" y="2788875"/>
              <a:ext cx="391625" cy="396650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8"/>
            <p:cNvSpPr/>
            <p:nvPr/>
          </p:nvSpPr>
          <p:spPr>
            <a:xfrm>
              <a:off x="3600400" y="2783875"/>
              <a:ext cx="402275" cy="409800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8"/>
            <p:cNvSpPr/>
            <p:nvPr/>
          </p:nvSpPr>
          <p:spPr>
            <a:xfrm>
              <a:off x="3663050" y="2851525"/>
              <a:ext cx="276975" cy="273850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A5B387FB-CDF9-9E9D-76C0-B2914B13B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039" y="2493603"/>
            <a:ext cx="2289644" cy="1487445"/>
          </a:xfrm>
          <a:prstGeom prst="rect">
            <a:avLst/>
          </a:prstGeom>
        </p:spPr>
      </p:pic>
      <p:pic>
        <p:nvPicPr>
          <p:cNvPr id="9" name="צליל מוקלט">
            <a:hlinkClick r:id="" action="ppaction://media"/>
            <a:extLst>
              <a:ext uri="{FF2B5EF4-FFF2-40B4-BE49-F238E27FC236}">
                <a16:creationId xmlns:a16="http://schemas.microsoft.com/office/drawing/2014/main" id="{D9B83786-4117-B8C3-307A-53A0C1782B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5211" y="298457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9"/>
    </mc:Choice>
    <mc:Fallback xmlns="">
      <p:transition spd="slow" advTm="2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77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p86"/>
          <p:cNvSpPr txBox="1">
            <a:spLocks noGrp="1"/>
          </p:cNvSpPr>
          <p:nvPr>
            <p:ph type="title"/>
          </p:nvPr>
        </p:nvSpPr>
        <p:spPr>
          <a:xfrm>
            <a:off x="1196254" y="574850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</a:t>
            </a:r>
            <a:endParaRPr dirty="0"/>
          </a:p>
        </p:txBody>
      </p:sp>
      <p:sp>
        <p:nvSpPr>
          <p:cNvPr id="2741" name="Google Shape;2741;p86"/>
          <p:cNvSpPr txBox="1">
            <a:spLocks noGrp="1"/>
          </p:cNvSpPr>
          <p:nvPr>
            <p:ph type="title" idx="3"/>
          </p:nvPr>
        </p:nvSpPr>
        <p:spPr>
          <a:xfrm>
            <a:off x="5220115" y="561238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</a:t>
            </a:r>
            <a:r>
              <a:rPr lang="en-US" dirty="0" err="1"/>
              <a:t>og</a:t>
            </a:r>
            <a:r>
              <a:rPr lang="en-US" dirty="0"/>
              <a:t> 10 Price</a:t>
            </a:r>
            <a:endParaRPr dirty="0"/>
          </a:p>
        </p:txBody>
      </p:sp>
      <p:sp>
        <p:nvSpPr>
          <p:cNvPr id="2742" name="Google Shape;2742;p86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86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E6D55CE-D76C-029B-6BB3-211D1DAC8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91" y="945774"/>
            <a:ext cx="3562129" cy="3551464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F9915A4C-A432-D6E1-7635-BC7EB6C7E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880" y="981538"/>
            <a:ext cx="3562129" cy="3551464"/>
          </a:xfrm>
          <a:prstGeom prst="rect">
            <a:avLst/>
          </a:prstGeom>
        </p:spPr>
      </p:pic>
      <p:pic>
        <p:nvPicPr>
          <p:cNvPr id="2" name="צליל מוקלט">
            <a:hlinkClick r:id="" action="ppaction://media"/>
            <a:extLst>
              <a:ext uri="{FF2B5EF4-FFF2-40B4-BE49-F238E27FC236}">
                <a16:creationId xmlns:a16="http://schemas.microsoft.com/office/drawing/2014/main" id="{1DA2E524-0D09-ACA4-788D-6B4BC06068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4360" y="443062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28733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77"/>
          <p:cNvSpPr/>
          <p:nvPr/>
        </p:nvSpPr>
        <p:spPr>
          <a:xfrm flipH="1">
            <a:off x="1579261" y="295336"/>
            <a:ext cx="5760589" cy="4490357"/>
          </a:xfrm>
          <a:prstGeom prst="roundRect">
            <a:avLst>
              <a:gd name="adj" fmla="val 3396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77"/>
          <p:cNvSpPr txBox="1">
            <a:spLocks noGrp="1"/>
          </p:cNvSpPr>
          <p:nvPr>
            <p:ph type="title"/>
          </p:nvPr>
        </p:nvSpPr>
        <p:spPr>
          <a:xfrm>
            <a:off x="4341104" y="133824"/>
            <a:ext cx="3444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בין מחיר לחברות</a:t>
            </a:r>
            <a:endParaRPr dirty="0"/>
          </a:p>
        </p:txBody>
      </p:sp>
      <p:sp>
        <p:nvSpPr>
          <p:cNvPr id="2172" name="Google Shape;2172;p77"/>
          <p:cNvSpPr/>
          <p:nvPr/>
        </p:nvSpPr>
        <p:spPr>
          <a:xfrm flipH="1">
            <a:off x="761223" y="2636720"/>
            <a:ext cx="934551" cy="747799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77"/>
          <p:cNvSpPr/>
          <p:nvPr/>
        </p:nvSpPr>
        <p:spPr>
          <a:xfrm flipH="1">
            <a:off x="1579261" y="176157"/>
            <a:ext cx="1490739" cy="949406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77"/>
          <p:cNvSpPr/>
          <p:nvPr/>
        </p:nvSpPr>
        <p:spPr>
          <a:xfrm flipH="1">
            <a:off x="2920423" y="270693"/>
            <a:ext cx="1165141" cy="73658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77"/>
          <p:cNvSpPr/>
          <p:nvPr/>
        </p:nvSpPr>
        <p:spPr>
          <a:xfrm flipH="1">
            <a:off x="5687436" y="3899295"/>
            <a:ext cx="1443743" cy="911041"/>
          </a:xfrm>
          <a:custGeom>
            <a:avLst/>
            <a:gdLst/>
            <a:ahLst/>
            <a:cxnLst/>
            <a:rect l="l" t="t" r="r" b="b"/>
            <a:pathLst>
              <a:path w="24157" h="19743" extrusionOk="0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77"/>
          <p:cNvSpPr/>
          <p:nvPr/>
        </p:nvSpPr>
        <p:spPr>
          <a:xfrm rot="10800000" flipH="1">
            <a:off x="4902895" y="3384519"/>
            <a:ext cx="975390" cy="780335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7" name="Google Shape;2177;p77"/>
          <p:cNvGrpSpPr/>
          <p:nvPr/>
        </p:nvGrpSpPr>
        <p:grpSpPr>
          <a:xfrm>
            <a:off x="4294649" y="397642"/>
            <a:ext cx="492658" cy="106303"/>
            <a:chOff x="-3037735" y="-542969"/>
            <a:chExt cx="581170" cy="125387"/>
          </a:xfrm>
        </p:grpSpPr>
        <p:sp>
          <p:nvSpPr>
            <p:cNvPr id="2178" name="Google Shape;2178;p77"/>
            <p:cNvSpPr/>
            <p:nvPr/>
          </p:nvSpPr>
          <p:spPr>
            <a:xfrm>
              <a:off x="-3034701" y="-537273"/>
              <a:ext cx="575100" cy="114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9" name="Google Shape;2179;p77"/>
            <p:cNvGrpSpPr/>
            <p:nvPr/>
          </p:nvGrpSpPr>
          <p:grpSpPr>
            <a:xfrm>
              <a:off x="-3037735" y="-542969"/>
              <a:ext cx="581170" cy="125387"/>
              <a:chOff x="4390000" y="182175"/>
              <a:chExt cx="419375" cy="90473"/>
            </a:xfrm>
          </p:grpSpPr>
          <p:sp>
            <p:nvSpPr>
              <p:cNvPr id="2180" name="Google Shape;2180;p77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77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82" name="Google Shape;2182;p77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77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4A56988-8FC9-57C4-991E-6028A3B33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862" y="638987"/>
            <a:ext cx="5445386" cy="3959544"/>
          </a:xfrm>
          <a:prstGeom prst="rect">
            <a:avLst/>
          </a:prstGeom>
        </p:spPr>
      </p:pic>
      <p:pic>
        <p:nvPicPr>
          <p:cNvPr id="4" name="צליל מוקלט">
            <a:hlinkClick r:id="" action="ppaction://media"/>
            <a:extLst>
              <a:ext uri="{FF2B5EF4-FFF2-40B4-BE49-F238E27FC236}">
                <a16:creationId xmlns:a16="http://schemas.microsoft.com/office/drawing/2014/main" id="{99198280-DB3D-0540-657E-67D0E41B0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872" y="80858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2641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ECE5D3-0037-DEE5-1DA3-BF84BBF82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1500" y="363536"/>
            <a:ext cx="3441000" cy="426900"/>
          </a:xfrm>
        </p:spPr>
        <p:txBody>
          <a:bodyPr/>
          <a:lstStyle/>
          <a:p>
            <a:r>
              <a:rPr lang="he-IL" dirty="0"/>
              <a:t>כאלה עם קשר למחיר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58AAB63-3821-7EFB-AE98-F2E2F808A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0328" y="4474028"/>
            <a:ext cx="3271157" cy="305935"/>
          </a:xfrm>
        </p:spPr>
        <p:txBody>
          <a:bodyPr/>
          <a:lstStyle/>
          <a:p>
            <a:endParaRPr lang="he-IL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9A0DC723-51D3-70F2-643B-9DC4DBF40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773" y="857249"/>
            <a:ext cx="4150278" cy="3167742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5B693695-1D6F-E277-2B7F-735CBE4D4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949" y="857250"/>
            <a:ext cx="4193231" cy="3167742"/>
          </a:xfrm>
          <a:prstGeom prst="rect">
            <a:avLst/>
          </a:prstGeom>
        </p:spPr>
      </p:pic>
      <p:pic>
        <p:nvPicPr>
          <p:cNvPr id="5" name="צליל מוקלט">
            <a:hlinkClick r:id="" action="ppaction://media"/>
            <a:extLst>
              <a:ext uri="{FF2B5EF4-FFF2-40B4-BE49-F238E27FC236}">
                <a16:creationId xmlns:a16="http://schemas.microsoft.com/office/drawing/2014/main" id="{1824702D-1041-FDD7-1689-24D226C9A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2306" y="32801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32"/>
    </mc:Choice>
    <mc:Fallback xmlns="">
      <p:transition spd="slow" advTm="12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ECE5D3-0037-DEE5-1DA3-BF84BBF82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1500" y="363536"/>
            <a:ext cx="3441000" cy="426900"/>
          </a:xfrm>
        </p:spPr>
        <p:txBody>
          <a:bodyPr/>
          <a:lstStyle/>
          <a:p>
            <a:r>
              <a:rPr lang="he-IL" dirty="0"/>
              <a:t>כאלה בלי קשר למחיר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58AAB63-3821-7EFB-AE98-F2E2F808A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0328" y="4474028"/>
            <a:ext cx="3271157" cy="305935"/>
          </a:xfrm>
        </p:spPr>
        <p:txBody>
          <a:bodyPr/>
          <a:lstStyle/>
          <a:p>
            <a:endParaRPr lang="he-IL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DA927FB2-75C7-1559-035E-3373176F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251" y="873578"/>
            <a:ext cx="4137617" cy="3158078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0F612853-A9CC-86A3-1C66-7CD01D125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82" y="873578"/>
            <a:ext cx="4294770" cy="3278026"/>
          </a:xfrm>
          <a:prstGeom prst="rect">
            <a:avLst/>
          </a:prstGeom>
        </p:spPr>
      </p:pic>
      <p:pic>
        <p:nvPicPr>
          <p:cNvPr id="4" name="צליל מוקלט">
            <a:hlinkClick r:id="" action="ppaction://media"/>
            <a:extLst>
              <a:ext uri="{FF2B5EF4-FFF2-40B4-BE49-F238E27FC236}">
                <a16:creationId xmlns:a16="http://schemas.microsoft.com/office/drawing/2014/main" id="{3B7A7A9C-266B-E324-B8CA-F71F5D90B2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421" y="36353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8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1"/>
    </mc:Choice>
    <mc:Fallback xmlns="">
      <p:transition spd="slow" advTm="7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7D1E49A-0E2A-5952-87A2-53AA983C4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832" y="3060398"/>
            <a:ext cx="1437178" cy="1437178"/>
          </a:xfrm>
          <a:prstGeom prst="rect">
            <a:avLst/>
          </a:prstGeom>
        </p:spPr>
      </p:pic>
      <p:sp>
        <p:nvSpPr>
          <p:cNvPr id="1352" name="Google Shape;1352;p65"/>
          <p:cNvSpPr txBox="1">
            <a:spLocks noGrp="1"/>
          </p:cNvSpPr>
          <p:nvPr>
            <p:ph type="ctrTitle"/>
          </p:nvPr>
        </p:nvSpPr>
        <p:spPr>
          <a:xfrm>
            <a:off x="1468078" y="1900182"/>
            <a:ext cx="6344652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Machine Learning</a:t>
            </a:r>
          </a:p>
        </p:txBody>
      </p:sp>
      <p:sp>
        <p:nvSpPr>
          <p:cNvPr id="1354" name="Google Shape;1354;p65">
            <a:hlinkClick r:id="rId6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355" name="Google Shape;1355;p65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6" name="Google Shape;1356;p65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1357" name="Google Shape;1357;p65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358" name="Google Shape;1358;p65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65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0" name="Google Shape;1360;p65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" name="Google Shape;1361;p65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1362" name="Google Shape;1362;p65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363" name="Google Shape;1363;p65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65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5" name="Google Shape;1365;p65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6" name="Google Shape;1366;p65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65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צליל מוקלט">
            <a:hlinkClick r:id="" action="ppaction://media"/>
            <a:extLst>
              <a:ext uri="{FF2B5EF4-FFF2-40B4-BE49-F238E27FC236}">
                <a16:creationId xmlns:a16="http://schemas.microsoft.com/office/drawing/2014/main" id="{0DCAF7C1-C96F-E8B4-A478-2231FDAF2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6372" y="38299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46902"/>
      </p:ext>
    </p:extLst>
  </p:cSld>
  <p:clrMapOvr>
    <a:masterClrMapping/>
  </p:clrMapOvr>
  <p:transition spd="slow" advTm="5791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7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73"/>
          <p:cNvSpPr txBox="1">
            <a:spLocks noGrp="1"/>
          </p:cNvSpPr>
          <p:nvPr>
            <p:ph type="title" idx="3"/>
          </p:nvPr>
        </p:nvSpPr>
        <p:spPr>
          <a:xfrm>
            <a:off x="7326200" y="2728561"/>
            <a:ext cx="10965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65</a:t>
            </a:r>
            <a:r>
              <a:rPr lang="en" dirty="0"/>
              <a:t>%</a:t>
            </a:r>
            <a:endParaRPr dirty="0"/>
          </a:p>
        </p:txBody>
      </p:sp>
      <p:sp>
        <p:nvSpPr>
          <p:cNvPr id="1968" name="Google Shape;1968;p73"/>
          <p:cNvSpPr txBox="1">
            <a:spLocks noGrp="1"/>
          </p:cNvSpPr>
          <p:nvPr>
            <p:ph type="title"/>
          </p:nvPr>
        </p:nvSpPr>
        <p:spPr>
          <a:xfrm>
            <a:off x="2045294" y="461156"/>
            <a:ext cx="31474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b="1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אחוז הצלחה ב-</a:t>
            </a:r>
            <a:endParaRPr b="1" dirty="0">
              <a:latin typeface="Guttman Myamfix" panose="02010409010101010101" pitchFamily="49" charset="-79"/>
              <a:cs typeface="Guttman Myamfix" panose="02010409010101010101" pitchFamily="49" charset="-79"/>
            </a:endParaRPr>
          </a:p>
        </p:txBody>
      </p:sp>
      <p:sp>
        <p:nvSpPr>
          <p:cNvPr id="1969" name="Google Shape;1969;p73"/>
          <p:cNvSpPr txBox="1">
            <a:spLocks noGrp="1"/>
          </p:cNvSpPr>
          <p:nvPr>
            <p:ph type="title" idx="2"/>
          </p:nvPr>
        </p:nvSpPr>
        <p:spPr>
          <a:xfrm>
            <a:off x="7326200" y="1624450"/>
            <a:ext cx="10965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49</a:t>
            </a:r>
            <a:r>
              <a:rPr lang="en" dirty="0"/>
              <a:t>%</a:t>
            </a:r>
            <a:endParaRPr dirty="0"/>
          </a:p>
        </p:txBody>
      </p:sp>
      <p:sp>
        <p:nvSpPr>
          <p:cNvPr id="1970" name="Google Shape;1970;p73"/>
          <p:cNvSpPr txBox="1">
            <a:spLocks noGrp="1"/>
          </p:cNvSpPr>
          <p:nvPr>
            <p:ph type="title" idx="4"/>
          </p:nvPr>
        </p:nvSpPr>
        <p:spPr>
          <a:xfrm>
            <a:off x="7326200" y="3834746"/>
            <a:ext cx="10965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49</a:t>
            </a:r>
            <a:r>
              <a:rPr lang="en" dirty="0"/>
              <a:t>%</a:t>
            </a:r>
            <a:endParaRPr dirty="0"/>
          </a:p>
        </p:txBody>
      </p:sp>
      <p:sp>
        <p:nvSpPr>
          <p:cNvPr id="1971" name="Google Shape;1971;p73"/>
          <p:cNvSpPr txBox="1">
            <a:spLocks noGrp="1"/>
          </p:cNvSpPr>
          <p:nvPr>
            <p:ph type="subTitle" idx="1"/>
          </p:nvPr>
        </p:nvSpPr>
        <p:spPr>
          <a:xfrm>
            <a:off x="349844" y="1259916"/>
            <a:ext cx="3390900" cy="10913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cs typeface="Guttman Myamfix" panose="02010409010101010101" pitchFamily="49" charset="-79"/>
              </a:rPr>
              <a:t>אני רק המרת את כל העמודות למספריות עם 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שהיה חייב בשביל למידת המכונה</a:t>
            </a:r>
            <a:endParaRPr dirty="0">
              <a:latin typeface="Guttman Myamfix" panose="02010409010101010101" pitchFamily="49" charset="-79"/>
              <a:cs typeface="Guttman Myamfix" panose="02010409010101010101" pitchFamily="49" charset="-79"/>
            </a:endParaRPr>
          </a:p>
        </p:txBody>
      </p:sp>
      <p:sp>
        <p:nvSpPr>
          <p:cNvPr id="1972" name="Google Shape;1972;p73"/>
          <p:cNvSpPr txBox="1">
            <a:spLocks noGrp="1"/>
          </p:cNvSpPr>
          <p:nvPr>
            <p:ph type="subTitle" idx="5"/>
          </p:nvPr>
        </p:nvSpPr>
        <p:spPr>
          <a:xfrm>
            <a:off x="481693" y="2351276"/>
            <a:ext cx="3259051" cy="10964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ניסיתי להשתמש בעמודה שעשיתי בשביל שלב בוויזואליזציה, ויצא שהוא שיפר</a:t>
            </a:r>
            <a:endParaRPr dirty="0">
              <a:latin typeface="Guttman Myamfix" panose="02010409010101010101" pitchFamily="49" charset="-79"/>
              <a:cs typeface="Guttman Myamfix" panose="02010409010101010101" pitchFamily="49" charset="-79"/>
            </a:endParaRPr>
          </a:p>
        </p:txBody>
      </p:sp>
      <p:sp>
        <p:nvSpPr>
          <p:cNvPr id="1973" name="Google Shape;1973;p73"/>
          <p:cNvSpPr txBox="1">
            <a:spLocks noGrp="1"/>
          </p:cNvSpPr>
          <p:nvPr>
            <p:ph type="subTitle" idx="6"/>
          </p:nvPr>
        </p:nvSpPr>
        <p:spPr>
          <a:xfrm>
            <a:off x="721300" y="3429963"/>
            <a:ext cx="3019500" cy="13068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ניסיתי גם להוריד עמודות שונות, אבל אחוז ההצלחה נישאר כמעט אותו דבר.</a:t>
            </a:r>
            <a:endParaRPr dirty="0">
              <a:latin typeface="Guttman Myamfix" panose="02010409010101010101" pitchFamily="49" charset="-79"/>
              <a:cs typeface="Guttman Myamfix" panose="02010409010101010101" pitchFamily="49" charset="-79"/>
            </a:endParaRPr>
          </a:p>
        </p:txBody>
      </p:sp>
      <p:sp>
        <p:nvSpPr>
          <p:cNvPr id="1974" name="Google Shape;1974;p73"/>
          <p:cNvSpPr txBox="1">
            <a:spLocks noGrp="1"/>
          </p:cNvSpPr>
          <p:nvPr>
            <p:ph type="title" idx="7"/>
          </p:nvPr>
        </p:nvSpPr>
        <p:spPr>
          <a:xfrm>
            <a:off x="3886200" y="1242375"/>
            <a:ext cx="33909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רק שינוי נחוץ</a:t>
            </a:r>
            <a:endParaRPr dirty="0">
              <a:latin typeface="Guttman Myamfix" panose="02010409010101010101" pitchFamily="49" charset="-79"/>
              <a:cs typeface="Guttman Myamfix" panose="02010409010101010101" pitchFamily="49" charset="-79"/>
            </a:endParaRPr>
          </a:p>
        </p:txBody>
      </p:sp>
      <p:sp>
        <p:nvSpPr>
          <p:cNvPr id="1975" name="Google Shape;1975;p73"/>
          <p:cNvSpPr txBox="1">
            <a:spLocks noGrp="1"/>
          </p:cNvSpPr>
          <p:nvPr>
            <p:ph type="title" idx="8"/>
          </p:nvPr>
        </p:nvSpPr>
        <p:spPr>
          <a:xfrm>
            <a:off x="3886200" y="2351275"/>
            <a:ext cx="33909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שינוי מחיר</a:t>
            </a:r>
            <a:endParaRPr dirty="0">
              <a:latin typeface="Guttman Myamfix" panose="02010409010101010101" pitchFamily="49" charset="-79"/>
              <a:cs typeface="Guttman Myamfix" panose="02010409010101010101" pitchFamily="49" charset="-79"/>
            </a:endParaRPr>
          </a:p>
        </p:txBody>
      </p:sp>
      <p:sp>
        <p:nvSpPr>
          <p:cNvPr id="1976" name="Google Shape;1976;p73"/>
          <p:cNvSpPr txBox="1">
            <a:spLocks noGrp="1"/>
          </p:cNvSpPr>
          <p:nvPr>
            <p:ph type="title" idx="9"/>
          </p:nvPr>
        </p:nvSpPr>
        <p:spPr>
          <a:xfrm>
            <a:off x="3886200" y="3460175"/>
            <a:ext cx="33909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הורדות עמודות שונות</a:t>
            </a:r>
            <a:endParaRPr dirty="0">
              <a:latin typeface="Guttman Myamfix" panose="02010409010101010101" pitchFamily="49" charset="-79"/>
              <a:cs typeface="Guttman Myamfix" panose="02010409010101010101" pitchFamily="49" charset="-79"/>
            </a:endParaRPr>
          </a:p>
        </p:txBody>
      </p:sp>
      <p:sp>
        <p:nvSpPr>
          <p:cNvPr id="1977" name="Google Shape;1977;p73"/>
          <p:cNvSpPr/>
          <p:nvPr/>
        </p:nvSpPr>
        <p:spPr>
          <a:xfrm>
            <a:off x="3886200" y="1624450"/>
            <a:ext cx="3390900" cy="497700"/>
          </a:xfrm>
          <a:prstGeom prst="roundRect">
            <a:avLst>
              <a:gd name="adj" fmla="val 18994"/>
            </a:avLst>
          </a:prstGeom>
          <a:solidFill>
            <a:schemeClr val="accent6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73"/>
          <p:cNvSpPr/>
          <p:nvPr/>
        </p:nvSpPr>
        <p:spPr>
          <a:xfrm>
            <a:off x="3886200" y="1624450"/>
            <a:ext cx="1641021" cy="497700"/>
          </a:xfrm>
          <a:prstGeom prst="roundRect">
            <a:avLst>
              <a:gd name="adj" fmla="val 18994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73"/>
          <p:cNvSpPr/>
          <p:nvPr/>
        </p:nvSpPr>
        <p:spPr>
          <a:xfrm>
            <a:off x="3886200" y="2728563"/>
            <a:ext cx="3390900" cy="497700"/>
          </a:xfrm>
          <a:prstGeom prst="roundRect">
            <a:avLst>
              <a:gd name="adj" fmla="val 18994"/>
            </a:avLst>
          </a:prstGeom>
          <a:solidFill>
            <a:schemeClr val="accent6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73"/>
          <p:cNvSpPr/>
          <p:nvPr/>
        </p:nvSpPr>
        <p:spPr>
          <a:xfrm>
            <a:off x="3872593" y="2728561"/>
            <a:ext cx="2212521" cy="497700"/>
          </a:xfrm>
          <a:prstGeom prst="roundRect">
            <a:avLst>
              <a:gd name="adj" fmla="val 18994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73"/>
          <p:cNvSpPr/>
          <p:nvPr/>
        </p:nvSpPr>
        <p:spPr>
          <a:xfrm>
            <a:off x="3886200" y="3834749"/>
            <a:ext cx="3390900" cy="497700"/>
          </a:xfrm>
          <a:prstGeom prst="roundRect">
            <a:avLst>
              <a:gd name="adj" fmla="val 18994"/>
            </a:avLst>
          </a:prstGeom>
          <a:solidFill>
            <a:schemeClr val="accent6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73"/>
          <p:cNvSpPr/>
          <p:nvPr/>
        </p:nvSpPr>
        <p:spPr>
          <a:xfrm>
            <a:off x="3886199" y="3834749"/>
            <a:ext cx="1641021" cy="497700"/>
          </a:xfrm>
          <a:prstGeom prst="roundRect">
            <a:avLst>
              <a:gd name="adj" fmla="val 18994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73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73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352;p65">
            <a:extLst>
              <a:ext uri="{FF2B5EF4-FFF2-40B4-BE49-F238E27FC236}">
                <a16:creationId xmlns:a16="http://schemas.microsoft.com/office/drawing/2014/main" id="{8FBF9A19-F037-1B93-F993-1E90EE7404A1}"/>
              </a:ext>
            </a:extLst>
          </p:cNvPr>
          <p:cNvSpPr txBox="1">
            <a:spLocks/>
          </p:cNvSpPr>
          <p:nvPr/>
        </p:nvSpPr>
        <p:spPr>
          <a:xfrm>
            <a:off x="1069522" y="485241"/>
            <a:ext cx="1748651" cy="493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R^2</a:t>
            </a:r>
          </a:p>
        </p:txBody>
      </p:sp>
      <p:sp>
        <p:nvSpPr>
          <p:cNvPr id="4" name="Google Shape;1428;p68">
            <a:extLst>
              <a:ext uri="{FF2B5EF4-FFF2-40B4-BE49-F238E27FC236}">
                <a16:creationId xmlns:a16="http://schemas.microsoft.com/office/drawing/2014/main" id="{9A37724D-F3DC-7725-436C-1B7C2C6E4EBC}"/>
              </a:ext>
            </a:extLst>
          </p:cNvPr>
          <p:cNvSpPr txBox="1">
            <a:spLocks/>
          </p:cNvSpPr>
          <p:nvPr/>
        </p:nvSpPr>
        <p:spPr>
          <a:xfrm>
            <a:off x="3832845" y="2356062"/>
            <a:ext cx="2464886" cy="38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ldrich"/>
              <a:buNone/>
              <a:defRPr sz="25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0" dirty="0"/>
              <a:t>Log 10 price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970C39B-65D0-8120-0147-FC5ACF5DCD28}"/>
              </a:ext>
            </a:extLst>
          </p:cNvPr>
          <p:cNvSpPr txBox="1"/>
          <p:nvPr/>
        </p:nvSpPr>
        <p:spPr>
          <a:xfrm>
            <a:off x="4978853" y="485241"/>
            <a:ext cx="36227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800" dirty="0" err="1">
                <a:solidFill>
                  <a:schemeClr val="accent5"/>
                </a:solidFill>
                <a:latin typeface="Aldrich" panose="020B0604020202020204" charset="0"/>
              </a:rPr>
              <a:t>LinearRegression</a:t>
            </a:r>
            <a:endParaRPr lang="he-IL" sz="2800" dirty="0">
              <a:solidFill>
                <a:schemeClr val="accent5"/>
              </a:solidFill>
              <a:latin typeface="Aldrich" panose="020B0604020202020204" charset="0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61CF4DC-B926-CC6B-D708-BBD1FF13AF4E}"/>
              </a:ext>
            </a:extLst>
          </p:cNvPr>
          <p:cNvSpPr txBox="1"/>
          <p:nvPr/>
        </p:nvSpPr>
        <p:spPr>
          <a:xfrm>
            <a:off x="1069522" y="1602548"/>
            <a:ext cx="1334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LabelEncoder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he-IL" dirty="0"/>
          </a:p>
        </p:txBody>
      </p:sp>
      <p:pic>
        <p:nvPicPr>
          <p:cNvPr id="13" name="צליל מוקלט">
            <a:hlinkClick r:id="" action="ppaction://media"/>
            <a:extLst>
              <a:ext uri="{FF2B5EF4-FFF2-40B4-BE49-F238E27FC236}">
                <a16:creationId xmlns:a16="http://schemas.microsoft.com/office/drawing/2014/main" id="{6EF835F8-13E3-3A9C-C3D5-5ECAFF86BD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1693" y="330007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6973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467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57" name="Google Shape;3657;p111"/>
          <p:cNvCxnSpPr/>
          <p:nvPr/>
        </p:nvCxnSpPr>
        <p:spPr>
          <a:xfrm rot="10800000">
            <a:off x="3867150" y="3857625"/>
            <a:ext cx="57912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58" name="Google Shape;3658;p111"/>
          <p:cNvGrpSpPr/>
          <p:nvPr/>
        </p:nvGrpSpPr>
        <p:grpSpPr>
          <a:xfrm>
            <a:off x="3800682" y="1689576"/>
            <a:ext cx="781631" cy="2286681"/>
            <a:chOff x="-1321475" y="2263438"/>
            <a:chExt cx="445450" cy="1303175"/>
          </a:xfrm>
        </p:grpSpPr>
        <p:sp>
          <p:nvSpPr>
            <p:cNvPr id="3659" name="Google Shape;3659;p111"/>
            <p:cNvSpPr/>
            <p:nvPr/>
          </p:nvSpPr>
          <p:spPr>
            <a:xfrm>
              <a:off x="-1275875" y="2455488"/>
              <a:ext cx="144675" cy="230125"/>
            </a:xfrm>
            <a:custGeom>
              <a:avLst/>
              <a:gdLst/>
              <a:ahLst/>
              <a:cxnLst/>
              <a:rect l="l" t="t" r="r" b="b"/>
              <a:pathLst>
                <a:path w="5787" h="9205" fill="none" extrusionOk="0">
                  <a:moveTo>
                    <a:pt x="1" y="0"/>
                  </a:moveTo>
                  <a:lnTo>
                    <a:pt x="5787" y="9205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11"/>
            <p:cNvSpPr/>
            <p:nvPr/>
          </p:nvSpPr>
          <p:spPr>
            <a:xfrm>
              <a:off x="-1236825" y="2432063"/>
              <a:ext cx="3300" cy="85500"/>
            </a:xfrm>
            <a:custGeom>
              <a:avLst/>
              <a:gdLst/>
              <a:ahLst/>
              <a:cxnLst/>
              <a:rect l="l" t="t" r="r" b="b"/>
              <a:pathLst>
                <a:path w="132" h="3420" fill="none" extrusionOk="0">
                  <a:moveTo>
                    <a:pt x="0" y="3419"/>
                  </a:moveTo>
                  <a:lnTo>
                    <a:pt x="132" y="0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11"/>
            <p:cNvSpPr/>
            <p:nvPr/>
          </p:nvSpPr>
          <p:spPr>
            <a:xfrm>
              <a:off x="-1313250" y="2475213"/>
              <a:ext cx="59200" cy="14825"/>
            </a:xfrm>
            <a:custGeom>
              <a:avLst/>
              <a:gdLst/>
              <a:ahLst/>
              <a:cxnLst/>
              <a:rect l="l" t="t" r="r" b="b"/>
              <a:pathLst>
                <a:path w="2368" h="593" fill="none" extrusionOk="0">
                  <a:moveTo>
                    <a:pt x="0" y="0"/>
                  </a:moveTo>
                  <a:lnTo>
                    <a:pt x="2367" y="592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11"/>
            <p:cNvSpPr/>
            <p:nvPr/>
          </p:nvSpPr>
          <p:spPr>
            <a:xfrm>
              <a:off x="-1283675" y="2439313"/>
              <a:ext cx="16475" cy="15425"/>
            </a:xfrm>
            <a:custGeom>
              <a:avLst/>
              <a:gdLst/>
              <a:ahLst/>
              <a:cxnLst/>
              <a:rect l="l" t="t" r="r" b="b"/>
              <a:pathLst>
                <a:path w="659" h="617" extrusionOk="0">
                  <a:moveTo>
                    <a:pt x="336" y="1"/>
                  </a:moveTo>
                  <a:cubicBezTo>
                    <a:pt x="318" y="1"/>
                    <a:pt x="299" y="3"/>
                    <a:pt x="280" y="6"/>
                  </a:cubicBezTo>
                  <a:cubicBezTo>
                    <a:pt x="116" y="23"/>
                    <a:pt x="1" y="187"/>
                    <a:pt x="17" y="352"/>
                  </a:cubicBezTo>
                  <a:cubicBezTo>
                    <a:pt x="48" y="505"/>
                    <a:pt x="179" y="616"/>
                    <a:pt x="331" y="616"/>
                  </a:cubicBezTo>
                  <a:cubicBezTo>
                    <a:pt x="341" y="616"/>
                    <a:pt x="352" y="616"/>
                    <a:pt x="362" y="614"/>
                  </a:cubicBezTo>
                  <a:cubicBezTo>
                    <a:pt x="543" y="582"/>
                    <a:pt x="658" y="434"/>
                    <a:pt x="625" y="269"/>
                  </a:cubicBezTo>
                  <a:cubicBezTo>
                    <a:pt x="611" y="109"/>
                    <a:pt x="480" y="1"/>
                    <a:pt x="336" y="1"/>
                  </a:cubicBezTo>
                  <a:close/>
                </a:path>
              </a:pathLst>
            </a:custGeom>
            <a:solidFill>
              <a:srgbClr val="CB1C3E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11"/>
            <p:cNvSpPr/>
            <p:nvPr/>
          </p:nvSpPr>
          <p:spPr>
            <a:xfrm>
              <a:off x="-1241750" y="2424638"/>
              <a:ext cx="16450" cy="15400"/>
            </a:xfrm>
            <a:custGeom>
              <a:avLst/>
              <a:gdLst/>
              <a:ahLst/>
              <a:cxnLst/>
              <a:rect l="l" t="t" r="r" b="b"/>
              <a:pathLst>
                <a:path w="658" h="616" extrusionOk="0">
                  <a:moveTo>
                    <a:pt x="327" y="0"/>
                  </a:moveTo>
                  <a:cubicBezTo>
                    <a:pt x="317" y="0"/>
                    <a:pt x="307" y="1"/>
                    <a:pt x="296" y="2"/>
                  </a:cubicBezTo>
                  <a:cubicBezTo>
                    <a:pt x="132" y="34"/>
                    <a:pt x="0" y="182"/>
                    <a:pt x="33" y="347"/>
                  </a:cubicBezTo>
                  <a:cubicBezTo>
                    <a:pt x="48" y="507"/>
                    <a:pt x="178" y="615"/>
                    <a:pt x="322" y="615"/>
                  </a:cubicBezTo>
                  <a:cubicBezTo>
                    <a:pt x="340" y="615"/>
                    <a:pt x="359" y="614"/>
                    <a:pt x="378" y="610"/>
                  </a:cubicBezTo>
                  <a:cubicBezTo>
                    <a:pt x="543" y="593"/>
                    <a:pt x="658" y="429"/>
                    <a:pt x="641" y="265"/>
                  </a:cubicBezTo>
                  <a:cubicBezTo>
                    <a:pt x="610" y="111"/>
                    <a:pt x="479" y="0"/>
                    <a:pt x="327" y="0"/>
                  </a:cubicBezTo>
                  <a:close/>
                </a:path>
              </a:pathLst>
            </a:custGeom>
            <a:solidFill>
              <a:srgbClr val="CB1C3E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11"/>
            <p:cNvSpPr/>
            <p:nvPr/>
          </p:nvSpPr>
          <p:spPr>
            <a:xfrm>
              <a:off x="-1321475" y="2466863"/>
              <a:ext cx="16050" cy="15400"/>
            </a:xfrm>
            <a:custGeom>
              <a:avLst/>
              <a:gdLst/>
              <a:ahLst/>
              <a:cxnLst/>
              <a:rect l="l" t="t" r="r" b="b"/>
              <a:pathLst>
                <a:path w="642" h="616" extrusionOk="0">
                  <a:moveTo>
                    <a:pt x="331" y="1"/>
                  </a:moveTo>
                  <a:cubicBezTo>
                    <a:pt x="314" y="1"/>
                    <a:pt x="297" y="2"/>
                    <a:pt x="280" y="6"/>
                  </a:cubicBezTo>
                  <a:cubicBezTo>
                    <a:pt x="116" y="22"/>
                    <a:pt x="0" y="186"/>
                    <a:pt x="17" y="351"/>
                  </a:cubicBezTo>
                  <a:cubicBezTo>
                    <a:pt x="48" y="505"/>
                    <a:pt x="179" y="615"/>
                    <a:pt x="331" y="615"/>
                  </a:cubicBezTo>
                  <a:cubicBezTo>
                    <a:pt x="341" y="615"/>
                    <a:pt x="352" y="615"/>
                    <a:pt x="362" y="614"/>
                  </a:cubicBezTo>
                  <a:cubicBezTo>
                    <a:pt x="526" y="581"/>
                    <a:pt x="642" y="433"/>
                    <a:pt x="625" y="269"/>
                  </a:cubicBezTo>
                  <a:cubicBezTo>
                    <a:pt x="610" y="121"/>
                    <a:pt x="477" y="1"/>
                    <a:pt x="331" y="1"/>
                  </a:cubicBezTo>
                  <a:close/>
                </a:path>
              </a:pathLst>
            </a:custGeom>
            <a:solidFill>
              <a:srgbClr val="CB1C3E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11"/>
            <p:cNvSpPr/>
            <p:nvPr/>
          </p:nvSpPr>
          <p:spPr>
            <a:xfrm>
              <a:off x="-1249150" y="2296063"/>
              <a:ext cx="226025" cy="330800"/>
            </a:xfrm>
            <a:custGeom>
              <a:avLst/>
              <a:gdLst/>
              <a:ahLst/>
              <a:cxnLst/>
              <a:rect l="l" t="t" r="r" b="b"/>
              <a:pathLst>
                <a:path w="9041" h="13232" fill="none" extrusionOk="0">
                  <a:moveTo>
                    <a:pt x="0" y="0"/>
                  </a:moveTo>
                  <a:lnTo>
                    <a:pt x="9040" y="13231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11"/>
            <p:cNvSpPr/>
            <p:nvPr/>
          </p:nvSpPr>
          <p:spPr>
            <a:xfrm>
              <a:off x="-1207650" y="2271388"/>
              <a:ext cx="25" cy="85100"/>
            </a:xfrm>
            <a:custGeom>
              <a:avLst/>
              <a:gdLst/>
              <a:ahLst/>
              <a:cxnLst/>
              <a:rect l="l" t="t" r="r" b="b"/>
              <a:pathLst>
                <a:path w="1" h="3404" fill="none" extrusionOk="0">
                  <a:moveTo>
                    <a:pt x="0" y="3403"/>
                  </a:move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11"/>
            <p:cNvSpPr/>
            <p:nvPr/>
          </p:nvSpPr>
          <p:spPr>
            <a:xfrm>
              <a:off x="-1285725" y="2317413"/>
              <a:ext cx="59600" cy="12775"/>
            </a:xfrm>
            <a:custGeom>
              <a:avLst/>
              <a:gdLst/>
              <a:ahLst/>
              <a:cxnLst/>
              <a:rect l="l" t="t" r="r" b="b"/>
              <a:pathLst>
                <a:path w="2384" h="511" fill="none" extrusionOk="0">
                  <a:moveTo>
                    <a:pt x="0" y="1"/>
                  </a:moveTo>
                  <a:lnTo>
                    <a:pt x="2384" y="510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11"/>
            <p:cNvSpPr/>
            <p:nvPr/>
          </p:nvSpPr>
          <p:spPr>
            <a:xfrm>
              <a:off x="-1257375" y="2288113"/>
              <a:ext cx="16475" cy="15500"/>
            </a:xfrm>
            <a:custGeom>
              <a:avLst/>
              <a:gdLst/>
              <a:ahLst/>
              <a:cxnLst/>
              <a:rect l="l" t="t" r="r" b="b"/>
              <a:pathLst>
                <a:path w="659" h="620" extrusionOk="0">
                  <a:moveTo>
                    <a:pt x="336" y="0"/>
                  </a:moveTo>
                  <a:cubicBezTo>
                    <a:pt x="318" y="0"/>
                    <a:pt x="299" y="2"/>
                    <a:pt x="280" y="6"/>
                  </a:cubicBezTo>
                  <a:cubicBezTo>
                    <a:pt x="116" y="39"/>
                    <a:pt x="1" y="203"/>
                    <a:pt x="33" y="367"/>
                  </a:cubicBezTo>
                  <a:cubicBezTo>
                    <a:pt x="48" y="513"/>
                    <a:pt x="178" y="619"/>
                    <a:pt x="322" y="619"/>
                  </a:cubicBezTo>
                  <a:cubicBezTo>
                    <a:pt x="341" y="619"/>
                    <a:pt x="360" y="618"/>
                    <a:pt x="379" y="614"/>
                  </a:cubicBezTo>
                  <a:cubicBezTo>
                    <a:pt x="543" y="581"/>
                    <a:pt x="658" y="417"/>
                    <a:pt x="625" y="252"/>
                  </a:cubicBezTo>
                  <a:cubicBezTo>
                    <a:pt x="596" y="107"/>
                    <a:pt x="477" y="0"/>
                    <a:pt x="336" y="0"/>
                  </a:cubicBezTo>
                  <a:close/>
                </a:path>
              </a:pathLst>
            </a:custGeom>
            <a:solidFill>
              <a:srgbClr val="CB1C3E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11"/>
            <p:cNvSpPr/>
            <p:nvPr/>
          </p:nvSpPr>
          <p:spPr>
            <a:xfrm>
              <a:off x="-1215875" y="2263438"/>
              <a:ext cx="16475" cy="15100"/>
            </a:xfrm>
            <a:custGeom>
              <a:avLst/>
              <a:gdLst/>
              <a:ahLst/>
              <a:cxnLst/>
              <a:rect l="l" t="t" r="r" b="b"/>
              <a:pathLst>
                <a:path w="659" h="604" extrusionOk="0">
                  <a:moveTo>
                    <a:pt x="343" y="0"/>
                  </a:moveTo>
                  <a:cubicBezTo>
                    <a:pt x="322" y="0"/>
                    <a:pt x="301" y="2"/>
                    <a:pt x="280" y="7"/>
                  </a:cubicBezTo>
                  <a:cubicBezTo>
                    <a:pt x="116" y="23"/>
                    <a:pt x="1" y="187"/>
                    <a:pt x="34" y="352"/>
                  </a:cubicBezTo>
                  <a:cubicBezTo>
                    <a:pt x="48" y="497"/>
                    <a:pt x="178" y="604"/>
                    <a:pt x="322" y="604"/>
                  </a:cubicBezTo>
                  <a:cubicBezTo>
                    <a:pt x="341" y="604"/>
                    <a:pt x="360" y="602"/>
                    <a:pt x="379" y="598"/>
                  </a:cubicBezTo>
                  <a:cubicBezTo>
                    <a:pt x="543" y="565"/>
                    <a:pt x="658" y="417"/>
                    <a:pt x="625" y="253"/>
                  </a:cubicBezTo>
                  <a:cubicBezTo>
                    <a:pt x="611" y="95"/>
                    <a:pt x="484" y="0"/>
                    <a:pt x="343" y="0"/>
                  </a:cubicBezTo>
                  <a:close/>
                </a:path>
              </a:pathLst>
            </a:custGeom>
            <a:solidFill>
              <a:srgbClr val="CB1C3E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11"/>
            <p:cNvSpPr/>
            <p:nvPr/>
          </p:nvSpPr>
          <p:spPr>
            <a:xfrm>
              <a:off x="-1144775" y="2383163"/>
              <a:ext cx="25" cy="65775"/>
            </a:xfrm>
            <a:custGeom>
              <a:avLst/>
              <a:gdLst/>
              <a:ahLst/>
              <a:cxnLst/>
              <a:rect l="l" t="t" r="r" b="b"/>
              <a:pathLst>
                <a:path w="1" h="2631" fill="none" extrusionOk="0">
                  <a:moveTo>
                    <a:pt x="0" y="2630"/>
                  </a:move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11"/>
            <p:cNvSpPr/>
            <p:nvPr/>
          </p:nvSpPr>
          <p:spPr>
            <a:xfrm>
              <a:off x="-1153000" y="2375213"/>
              <a:ext cx="16450" cy="15125"/>
            </a:xfrm>
            <a:custGeom>
              <a:avLst/>
              <a:gdLst/>
              <a:ahLst/>
              <a:cxnLst/>
              <a:rect l="l" t="t" r="r" b="b"/>
              <a:pathLst>
                <a:path w="658" h="605" extrusionOk="0">
                  <a:moveTo>
                    <a:pt x="337" y="1"/>
                  </a:moveTo>
                  <a:cubicBezTo>
                    <a:pt x="318" y="1"/>
                    <a:pt x="299" y="2"/>
                    <a:pt x="280" y="6"/>
                  </a:cubicBezTo>
                  <a:cubicBezTo>
                    <a:pt x="116" y="39"/>
                    <a:pt x="0" y="187"/>
                    <a:pt x="33" y="351"/>
                  </a:cubicBezTo>
                  <a:cubicBezTo>
                    <a:pt x="62" y="509"/>
                    <a:pt x="178" y="604"/>
                    <a:pt x="316" y="604"/>
                  </a:cubicBezTo>
                  <a:cubicBezTo>
                    <a:pt x="337" y="604"/>
                    <a:pt x="357" y="602"/>
                    <a:pt x="379" y="598"/>
                  </a:cubicBezTo>
                  <a:cubicBezTo>
                    <a:pt x="559" y="582"/>
                    <a:pt x="658" y="417"/>
                    <a:pt x="625" y="253"/>
                  </a:cubicBezTo>
                  <a:cubicBezTo>
                    <a:pt x="611" y="107"/>
                    <a:pt x="480" y="1"/>
                    <a:pt x="337" y="1"/>
                  </a:cubicBezTo>
                  <a:close/>
                </a:path>
              </a:pathLst>
            </a:custGeom>
            <a:solidFill>
              <a:srgbClr val="CB1C3E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11"/>
            <p:cNvSpPr/>
            <p:nvPr/>
          </p:nvSpPr>
          <p:spPr>
            <a:xfrm>
              <a:off x="-1294350" y="2308638"/>
              <a:ext cx="16875" cy="15100"/>
            </a:xfrm>
            <a:custGeom>
              <a:avLst/>
              <a:gdLst/>
              <a:ahLst/>
              <a:cxnLst/>
              <a:rect l="l" t="t" r="r" b="b"/>
              <a:pathLst>
                <a:path w="675" h="604" extrusionOk="0">
                  <a:moveTo>
                    <a:pt x="343" y="0"/>
                  </a:moveTo>
                  <a:cubicBezTo>
                    <a:pt x="322" y="0"/>
                    <a:pt x="301" y="2"/>
                    <a:pt x="280" y="7"/>
                  </a:cubicBezTo>
                  <a:cubicBezTo>
                    <a:pt x="115" y="23"/>
                    <a:pt x="0" y="187"/>
                    <a:pt x="33" y="352"/>
                  </a:cubicBezTo>
                  <a:cubicBezTo>
                    <a:pt x="62" y="497"/>
                    <a:pt x="194" y="604"/>
                    <a:pt x="338" y="604"/>
                  </a:cubicBezTo>
                  <a:cubicBezTo>
                    <a:pt x="357" y="604"/>
                    <a:pt x="376" y="602"/>
                    <a:pt x="395" y="598"/>
                  </a:cubicBezTo>
                  <a:cubicBezTo>
                    <a:pt x="559" y="565"/>
                    <a:pt x="674" y="417"/>
                    <a:pt x="641" y="253"/>
                  </a:cubicBezTo>
                  <a:cubicBezTo>
                    <a:pt x="613" y="95"/>
                    <a:pt x="484" y="0"/>
                    <a:pt x="343" y="0"/>
                  </a:cubicBezTo>
                  <a:close/>
                </a:path>
              </a:pathLst>
            </a:custGeom>
            <a:solidFill>
              <a:srgbClr val="CB1C3E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11"/>
            <p:cNvSpPr/>
            <p:nvPr/>
          </p:nvSpPr>
          <p:spPr>
            <a:xfrm>
              <a:off x="-1244225" y="2374938"/>
              <a:ext cx="57550" cy="12350"/>
            </a:xfrm>
            <a:custGeom>
              <a:avLst/>
              <a:gdLst/>
              <a:ahLst/>
              <a:cxnLst/>
              <a:rect l="l" t="t" r="r" b="b"/>
              <a:pathLst>
                <a:path w="2302" h="494" fill="none" extrusionOk="0">
                  <a:moveTo>
                    <a:pt x="1" y="1"/>
                  </a:moveTo>
                  <a:lnTo>
                    <a:pt x="2302" y="494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11"/>
            <p:cNvSpPr/>
            <p:nvPr/>
          </p:nvSpPr>
          <p:spPr>
            <a:xfrm>
              <a:off x="-1252450" y="2366188"/>
              <a:ext cx="16475" cy="15500"/>
            </a:xfrm>
            <a:custGeom>
              <a:avLst/>
              <a:gdLst/>
              <a:ahLst/>
              <a:cxnLst/>
              <a:rect l="l" t="t" r="r" b="b"/>
              <a:pathLst>
                <a:path w="659" h="620" extrusionOk="0">
                  <a:moveTo>
                    <a:pt x="337" y="0"/>
                  </a:moveTo>
                  <a:cubicBezTo>
                    <a:pt x="318" y="0"/>
                    <a:pt x="299" y="2"/>
                    <a:pt x="280" y="6"/>
                  </a:cubicBezTo>
                  <a:cubicBezTo>
                    <a:pt x="116" y="39"/>
                    <a:pt x="1" y="203"/>
                    <a:pt x="34" y="367"/>
                  </a:cubicBezTo>
                  <a:cubicBezTo>
                    <a:pt x="48" y="513"/>
                    <a:pt x="178" y="619"/>
                    <a:pt x="322" y="619"/>
                  </a:cubicBezTo>
                  <a:cubicBezTo>
                    <a:pt x="341" y="619"/>
                    <a:pt x="360" y="618"/>
                    <a:pt x="379" y="614"/>
                  </a:cubicBezTo>
                  <a:cubicBezTo>
                    <a:pt x="543" y="581"/>
                    <a:pt x="658" y="417"/>
                    <a:pt x="625" y="252"/>
                  </a:cubicBezTo>
                  <a:cubicBezTo>
                    <a:pt x="611" y="107"/>
                    <a:pt x="481" y="0"/>
                    <a:pt x="337" y="0"/>
                  </a:cubicBezTo>
                  <a:close/>
                </a:path>
              </a:pathLst>
            </a:custGeom>
            <a:solidFill>
              <a:srgbClr val="CB1C3E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11"/>
            <p:cNvSpPr/>
            <p:nvPr/>
          </p:nvSpPr>
          <p:spPr>
            <a:xfrm>
              <a:off x="-1080675" y="2400013"/>
              <a:ext cx="156575" cy="258900"/>
            </a:xfrm>
            <a:custGeom>
              <a:avLst/>
              <a:gdLst/>
              <a:ahLst/>
              <a:cxnLst/>
              <a:rect l="l" t="t" r="r" b="b"/>
              <a:pathLst>
                <a:path w="6263" h="10356" fill="none" extrusionOk="0">
                  <a:moveTo>
                    <a:pt x="6263" y="0"/>
                  </a:moveTo>
                  <a:lnTo>
                    <a:pt x="0" y="10355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11"/>
            <p:cNvSpPr/>
            <p:nvPr/>
          </p:nvSpPr>
          <p:spPr>
            <a:xfrm>
              <a:off x="-978350" y="2453838"/>
              <a:ext cx="78075" cy="35375"/>
            </a:xfrm>
            <a:custGeom>
              <a:avLst/>
              <a:gdLst/>
              <a:ahLst/>
              <a:cxnLst/>
              <a:rect l="l" t="t" r="r" b="b"/>
              <a:pathLst>
                <a:path w="3123" h="1415" fill="none" extrusionOk="0">
                  <a:moveTo>
                    <a:pt x="0" y="1414"/>
                  </a:moveTo>
                  <a:lnTo>
                    <a:pt x="3123" y="1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11"/>
            <p:cNvSpPr/>
            <p:nvPr/>
          </p:nvSpPr>
          <p:spPr>
            <a:xfrm>
              <a:off x="-974675" y="2401663"/>
              <a:ext cx="13175" cy="60000"/>
            </a:xfrm>
            <a:custGeom>
              <a:avLst/>
              <a:gdLst/>
              <a:ahLst/>
              <a:cxnLst/>
              <a:rect l="l" t="t" r="r" b="b"/>
              <a:pathLst>
                <a:path w="527" h="2400" fill="none" extrusionOk="0">
                  <a:moveTo>
                    <a:pt x="1" y="0"/>
                  </a:moveTo>
                  <a:lnTo>
                    <a:pt x="527" y="2400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11"/>
            <p:cNvSpPr/>
            <p:nvPr/>
          </p:nvSpPr>
          <p:spPr>
            <a:xfrm>
              <a:off x="-909325" y="2446238"/>
              <a:ext cx="17700" cy="15225"/>
            </a:xfrm>
            <a:custGeom>
              <a:avLst/>
              <a:gdLst/>
              <a:ahLst/>
              <a:cxnLst/>
              <a:rect l="l" t="t" r="r" b="b"/>
              <a:pathLst>
                <a:path w="708" h="609" extrusionOk="0">
                  <a:moveTo>
                    <a:pt x="357" y="1"/>
                  </a:moveTo>
                  <a:cubicBezTo>
                    <a:pt x="295" y="1"/>
                    <a:pt x="233" y="19"/>
                    <a:pt x="181" y="58"/>
                  </a:cubicBezTo>
                  <a:cubicBezTo>
                    <a:pt x="33" y="157"/>
                    <a:pt x="0" y="337"/>
                    <a:pt x="99" y="485"/>
                  </a:cubicBezTo>
                  <a:cubicBezTo>
                    <a:pt x="159" y="565"/>
                    <a:pt x="255" y="609"/>
                    <a:pt x="350" y="609"/>
                  </a:cubicBezTo>
                  <a:cubicBezTo>
                    <a:pt x="412" y="609"/>
                    <a:pt x="474" y="590"/>
                    <a:pt x="526" y="551"/>
                  </a:cubicBezTo>
                  <a:cubicBezTo>
                    <a:pt x="674" y="469"/>
                    <a:pt x="707" y="272"/>
                    <a:pt x="609" y="124"/>
                  </a:cubicBezTo>
                  <a:cubicBezTo>
                    <a:pt x="549" y="44"/>
                    <a:pt x="453" y="1"/>
                    <a:pt x="357" y="1"/>
                  </a:cubicBezTo>
                  <a:close/>
                </a:path>
              </a:pathLst>
            </a:custGeom>
            <a:solidFill>
              <a:srgbClr val="CB1C3E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11"/>
            <p:cNvSpPr/>
            <p:nvPr/>
          </p:nvSpPr>
          <p:spPr>
            <a:xfrm>
              <a:off x="-1035900" y="2557813"/>
              <a:ext cx="59625" cy="27125"/>
            </a:xfrm>
            <a:custGeom>
              <a:avLst/>
              <a:gdLst/>
              <a:ahLst/>
              <a:cxnLst/>
              <a:rect l="l" t="t" r="r" b="b"/>
              <a:pathLst>
                <a:path w="2385" h="1085" fill="none" extrusionOk="0">
                  <a:moveTo>
                    <a:pt x="1" y="1085"/>
                  </a:moveTo>
                  <a:lnTo>
                    <a:pt x="2384" y="0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11"/>
            <p:cNvSpPr/>
            <p:nvPr/>
          </p:nvSpPr>
          <p:spPr>
            <a:xfrm>
              <a:off x="-984925" y="2549913"/>
              <a:ext cx="17675" cy="15475"/>
            </a:xfrm>
            <a:custGeom>
              <a:avLst/>
              <a:gdLst/>
              <a:ahLst/>
              <a:cxnLst/>
              <a:rect l="l" t="t" r="r" b="b"/>
              <a:pathLst>
                <a:path w="707" h="619" extrusionOk="0">
                  <a:moveTo>
                    <a:pt x="342" y="1"/>
                  </a:moveTo>
                  <a:cubicBezTo>
                    <a:pt x="285" y="1"/>
                    <a:pt x="229" y="17"/>
                    <a:pt x="181" y="53"/>
                  </a:cubicBezTo>
                  <a:cubicBezTo>
                    <a:pt x="33" y="152"/>
                    <a:pt x="0" y="349"/>
                    <a:pt x="99" y="480"/>
                  </a:cubicBezTo>
                  <a:cubicBezTo>
                    <a:pt x="159" y="572"/>
                    <a:pt x="258" y="619"/>
                    <a:pt x="355" y="619"/>
                  </a:cubicBezTo>
                  <a:cubicBezTo>
                    <a:pt x="415" y="619"/>
                    <a:pt x="475" y="600"/>
                    <a:pt x="526" y="563"/>
                  </a:cubicBezTo>
                  <a:cubicBezTo>
                    <a:pt x="674" y="464"/>
                    <a:pt x="707" y="267"/>
                    <a:pt x="608" y="135"/>
                  </a:cubicBezTo>
                  <a:cubicBezTo>
                    <a:pt x="545" y="51"/>
                    <a:pt x="442" y="1"/>
                    <a:pt x="342" y="1"/>
                  </a:cubicBezTo>
                  <a:close/>
                </a:path>
              </a:pathLst>
            </a:custGeom>
            <a:solidFill>
              <a:srgbClr val="CB1C3E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11"/>
            <p:cNvSpPr/>
            <p:nvPr/>
          </p:nvSpPr>
          <p:spPr>
            <a:xfrm>
              <a:off x="-982875" y="2393663"/>
              <a:ext cx="17675" cy="15600"/>
            </a:xfrm>
            <a:custGeom>
              <a:avLst/>
              <a:gdLst/>
              <a:ahLst/>
              <a:cxnLst/>
              <a:rect l="l" t="t" r="r" b="b"/>
              <a:pathLst>
                <a:path w="707" h="624" extrusionOk="0">
                  <a:moveTo>
                    <a:pt x="352" y="1"/>
                  </a:moveTo>
                  <a:cubicBezTo>
                    <a:pt x="292" y="1"/>
                    <a:pt x="232" y="19"/>
                    <a:pt x="181" y="57"/>
                  </a:cubicBezTo>
                  <a:cubicBezTo>
                    <a:pt x="33" y="156"/>
                    <a:pt x="0" y="353"/>
                    <a:pt x="99" y="485"/>
                  </a:cubicBezTo>
                  <a:cubicBezTo>
                    <a:pt x="160" y="576"/>
                    <a:pt x="258" y="623"/>
                    <a:pt x="355" y="623"/>
                  </a:cubicBezTo>
                  <a:cubicBezTo>
                    <a:pt x="415" y="623"/>
                    <a:pt x="476" y="605"/>
                    <a:pt x="526" y="567"/>
                  </a:cubicBezTo>
                  <a:cubicBezTo>
                    <a:pt x="674" y="468"/>
                    <a:pt x="707" y="271"/>
                    <a:pt x="608" y="139"/>
                  </a:cubicBezTo>
                  <a:cubicBezTo>
                    <a:pt x="548" y="48"/>
                    <a:pt x="450" y="1"/>
                    <a:pt x="352" y="1"/>
                  </a:cubicBezTo>
                  <a:close/>
                </a:path>
              </a:pathLst>
            </a:custGeom>
            <a:solidFill>
              <a:srgbClr val="CB1C3E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11"/>
            <p:cNvSpPr/>
            <p:nvPr/>
          </p:nvSpPr>
          <p:spPr>
            <a:xfrm>
              <a:off x="-931525" y="2371663"/>
              <a:ext cx="7425" cy="28375"/>
            </a:xfrm>
            <a:custGeom>
              <a:avLst/>
              <a:gdLst/>
              <a:ahLst/>
              <a:cxnLst/>
              <a:rect l="l" t="t" r="r" b="b"/>
              <a:pathLst>
                <a:path w="297" h="1135" fill="none" extrusionOk="0">
                  <a:moveTo>
                    <a:pt x="1" y="0"/>
                  </a:moveTo>
                  <a:lnTo>
                    <a:pt x="297" y="1134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11"/>
            <p:cNvSpPr/>
            <p:nvPr/>
          </p:nvSpPr>
          <p:spPr>
            <a:xfrm>
              <a:off x="-939325" y="2363638"/>
              <a:ext cx="17275" cy="15225"/>
            </a:xfrm>
            <a:custGeom>
              <a:avLst/>
              <a:gdLst/>
              <a:ahLst/>
              <a:cxnLst/>
              <a:rect l="l" t="t" r="r" b="b"/>
              <a:pathLst>
                <a:path w="691" h="609" extrusionOk="0">
                  <a:moveTo>
                    <a:pt x="348" y="1"/>
                  </a:moveTo>
                  <a:cubicBezTo>
                    <a:pt x="287" y="1"/>
                    <a:pt x="223" y="19"/>
                    <a:pt x="165" y="58"/>
                  </a:cubicBezTo>
                  <a:cubicBezTo>
                    <a:pt x="33" y="157"/>
                    <a:pt x="1" y="338"/>
                    <a:pt x="99" y="486"/>
                  </a:cubicBezTo>
                  <a:cubicBezTo>
                    <a:pt x="149" y="565"/>
                    <a:pt x="241" y="609"/>
                    <a:pt x="338" y="609"/>
                  </a:cubicBezTo>
                  <a:cubicBezTo>
                    <a:pt x="402" y="609"/>
                    <a:pt x="468" y="590"/>
                    <a:pt x="526" y="551"/>
                  </a:cubicBezTo>
                  <a:cubicBezTo>
                    <a:pt x="658" y="469"/>
                    <a:pt x="691" y="272"/>
                    <a:pt x="592" y="124"/>
                  </a:cubicBezTo>
                  <a:cubicBezTo>
                    <a:pt x="533" y="44"/>
                    <a:pt x="443" y="1"/>
                    <a:pt x="348" y="1"/>
                  </a:cubicBezTo>
                  <a:close/>
                </a:path>
              </a:pathLst>
            </a:custGeom>
            <a:solidFill>
              <a:srgbClr val="CB1C3E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11"/>
            <p:cNvSpPr/>
            <p:nvPr/>
          </p:nvSpPr>
          <p:spPr>
            <a:xfrm>
              <a:off x="-924125" y="2391388"/>
              <a:ext cx="39075" cy="8650"/>
            </a:xfrm>
            <a:custGeom>
              <a:avLst/>
              <a:gdLst/>
              <a:ahLst/>
              <a:cxnLst/>
              <a:rect l="l" t="t" r="r" b="b"/>
              <a:pathLst>
                <a:path w="1563" h="346" fill="none" extrusionOk="0">
                  <a:moveTo>
                    <a:pt x="1562" y="0"/>
                  </a:moveTo>
                  <a:lnTo>
                    <a:pt x="1" y="345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11"/>
            <p:cNvSpPr/>
            <p:nvPr/>
          </p:nvSpPr>
          <p:spPr>
            <a:xfrm>
              <a:off x="-893300" y="2384513"/>
              <a:ext cx="17275" cy="15300"/>
            </a:xfrm>
            <a:custGeom>
              <a:avLst/>
              <a:gdLst/>
              <a:ahLst/>
              <a:cxnLst/>
              <a:rect l="l" t="t" r="r" b="b"/>
              <a:pathLst>
                <a:path w="691" h="612" extrusionOk="0">
                  <a:moveTo>
                    <a:pt x="335" y="0"/>
                  </a:moveTo>
                  <a:cubicBezTo>
                    <a:pt x="278" y="0"/>
                    <a:pt x="219" y="15"/>
                    <a:pt x="165" y="45"/>
                  </a:cubicBezTo>
                  <a:cubicBezTo>
                    <a:pt x="33" y="144"/>
                    <a:pt x="0" y="341"/>
                    <a:pt x="99" y="473"/>
                  </a:cubicBezTo>
                  <a:cubicBezTo>
                    <a:pt x="150" y="564"/>
                    <a:pt x="244" y="611"/>
                    <a:pt x="343" y="611"/>
                  </a:cubicBezTo>
                  <a:cubicBezTo>
                    <a:pt x="405" y="611"/>
                    <a:pt x="470" y="593"/>
                    <a:pt x="526" y="555"/>
                  </a:cubicBezTo>
                  <a:cubicBezTo>
                    <a:pt x="658" y="456"/>
                    <a:pt x="691" y="275"/>
                    <a:pt x="592" y="127"/>
                  </a:cubicBezTo>
                  <a:cubicBezTo>
                    <a:pt x="530" y="44"/>
                    <a:pt x="434" y="0"/>
                    <a:pt x="335" y="0"/>
                  </a:cubicBezTo>
                  <a:close/>
                </a:path>
              </a:pathLst>
            </a:custGeom>
            <a:solidFill>
              <a:srgbClr val="CB1C3E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11"/>
            <p:cNvSpPr/>
            <p:nvPr/>
          </p:nvSpPr>
          <p:spPr>
            <a:xfrm>
              <a:off x="-1010000" y="2463713"/>
              <a:ext cx="12750" cy="57550"/>
            </a:xfrm>
            <a:custGeom>
              <a:avLst/>
              <a:gdLst/>
              <a:ahLst/>
              <a:cxnLst/>
              <a:rect l="l" t="t" r="r" b="b"/>
              <a:pathLst>
                <a:path w="510" h="2302" fill="none" extrusionOk="0">
                  <a:moveTo>
                    <a:pt x="0" y="0"/>
                  </a:moveTo>
                  <a:lnTo>
                    <a:pt x="510" y="2301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11"/>
            <p:cNvSpPr/>
            <p:nvPr/>
          </p:nvSpPr>
          <p:spPr>
            <a:xfrm>
              <a:off x="-1018225" y="2455713"/>
              <a:ext cx="17700" cy="15200"/>
            </a:xfrm>
            <a:custGeom>
              <a:avLst/>
              <a:gdLst/>
              <a:ahLst/>
              <a:cxnLst/>
              <a:rect l="l" t="t" r="r" b="b"/>
              <a:pathLst>
                <a:path w="708" h="608" extrusionOk="0">
                  <a:moveTo>
                    <a:pt x="353" y="1"/>
                  </a:moveTo>
                  <a:cubicBezTo>
                    <a:pt x="292" y="1"/>
                    <a:pt x="232" y="19"/>
                    <a:pt x="181" y="57"/>
                  </a:cubicBezTo>
                  <a:cubicBezTo>
                    <a:pt x="34" y="156"/>
                    <a:pt x="1" y="337"/>
                    <a:pt x="99" y="484"/>
                  </a:cubicBezTo>
                  <a:cubicBezTo>
                    <a:pt x="159" y="564"/>
                    <a:pt x="255" y="608"/>
                    <a:pt x="350" y="608"/>
                  </a:cubicBezTo>
                  <a:cubicBezTo>
                    <a:pt x="413" y="608"/>
                    <a:pt x="475" y="589"/>
                    <a:pt x="527" y="550"/>
                  </a:cubicBezTo>
                  <a:cubicBezTo>
                    <a:pt x="658" y="468"/>
                    <a:pt x="707" y="271"/>
                    <a:pt x="609" y="139"/>
                  </a:cubicBezTo>
                  <a:cubicBezTo>
                    <a:pt x="548" y="48"/>
                    <a:pt x="450" y="1"/>
                    <a:pt x="353" y="1"/>
                  </a:cubicBezTo>
                  <a:close/>
                </a:path>
              </a:pathLst>
            </a:custGeom>
            <a:solidFill>
              <a:srgbClr val="CB1C3E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11"/>
            <p:cNvSpPr/>
            <p:nvPr/>
          </p:nvSpPr>
          <p:spPr>
            <a:xfrm>
              <a:off x="-1259425" y="2597238"/>
              <a:ext cx="129050" cy="155350"/>
            </a:xfrm>
            <a:custGeom>
              <a:avLst/>
              <a:gdLst/>
              <a:ahLst/>
              <a:cxnLst/>
              <a:rect l="l" t="t" r="r" b="b"/>
              <a:pathLst>
                <a:path w="5162" h="6214" extrusionOk="0">
                  <a:moveTo>
                    <a:pt x="0" y="1"/>
                  </a:moveTo>
                  <a:cubicBezTo>
                    <a:pt x="1167" y="4274"/>
                    <a:pt x="5161" y="6214"/>
                    <a:pt x="5161" y="6214"/>
                  </a:cubicBezTo>
                  <a:cubicBezTo>
                    <a:pt x="4307" y="1168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11"/>
            <p:cNvSpPr/>
            <p:nvPr/>
          </p:nvSpPr>
          <p:spPr>
            <a:xfrm>
              <a:off x="-1209700" y="2544663"/>
              <a:ext cx="110150" cy="204250"/>
            </a:xfrm>
            <a:custGeom>
              <a:avLst/>
              <a:gdLst/>
              <a:ahLst/>
              <a:cxnLst/>
              <a:rect l="l" t="t" r="r" b="b"/>
              <a:pathLst>
                <a:path w="4406" h="8170" extrusionOk="0">
                  <a:moveTo>
                    <a:pt x="395" y="0"/>
                  </a:moveTo>
                  <a:lnTo>
                    <a:pt x="395" y="0"/>
                  </a:lnTo>
                  <a:cubicBezTo>
                    <a:pt x="0" y="4668"/>
                    <a:pt x="3386" y="8169"/>
                    <a:pt x="3386" y="8169"/>
                  </a:cubicBezTo>
                  <a:cubicBezTo>
                    <a:pt x="4405" y="2877"/>
                    <a:pt x="395" y="0"/>
                    <a:pt x="395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11"/>
            <p:cNvSpPr/>
            <p:nvPr/>
          </p:nvSpPr>
          <p:spPr>
            <a:xfrm>
              <a:off x="-1166975" y="2536013"/>
              <a:ext cx="109200" cy="201375"/>
            </a:xfrm>
            <a:custGeom>
              <a:avLst/>
              <a:gdLst/>
              <a:ahLst/>
              <a:cxnLst/>
              <a:rect l="l" t="t" r="r" b="b"/>
              <a:pathLst>
                <a:path w="4368" h="8055" extrusionOk="0">
                  <a:moveTo>
                    <a:pt x="1480" y="1"/>
                  </a:moveTo>
                  <a:cubicBezTo>
                    <a:pt x="1480" y="1"/>
                    <a:pt x="1480" y="1"/>
                    <a:pt x="1480" y="1"/>
                  </a:cubicBezTo>
                  <a:cubicBezTo>
                    <a:pt x="1" y="4176"/>
                    <a:pt x="2187" y="8055"/>
                    <a:pt x="2187" y="8055"/>
                  </a:cubicBezTo>
                  <a:cubicBezTo>
                    <a:pt x="4368" y="3414"/>
                    <a:pt x="1494" y="1"/>
                    <a:pt x="1480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11"/>
            <p:cNvSpPr/>
            <p:nvPr/>
          </p:nvSpPr>
          <p:spPr>
            <a:xfrm>
              <a:off x="-1074100" y="2601363"/>
              <a:ext cx="143850" cy="142200"/>
            </a:xfrm>
            <a:custGeom>
              <a:avLst/>
              <a:gdLst/>
              <a:ahLst/>
              <a:cxnLst/>
              <a:rect l="l" t="t" r="r" b="b"/>
              <a:pathLst>
                <a:path w="5754" h="5688" extrusionOk="0">
                  <a:moveTo>
                    <a:pt x="5753" y="0"/>
                  </a:moveTo>
                  <a:lnTo>
                    <a:pt x="5753" y="0"/>
                  </a:lnTo>
                  <a:cubicBezTo>
                    <a:pt x="5753" y="0"/>
                    <a:pt x="1348" y="740"/>
                    <a:pt x="0" y="5687"/>
                  </a:cubicBezTo>
                  <a:cubicBezTo>
                    <a:pt x="0" y="5687"/>
                    <a:pt x="4175" y="4142"/>
                    <a:pt x="5753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11"/>
            <p:cNvSpPr/>
            <p:nvPr/>
          </p:nvSpPr>
          <p:spPr>
            <a:xfrm>
              <a:off x="-1091325" y="2543413"/>
              <a:ext cx="106425" cy="195625"/>
            </a:xfrm>
            <a:custGeom>
              <a:avLst/>
              <a:gdLst/>
              <a:ahLst/>
              <a:cxnLst/>
              <a:rect l="l" t="t" r="r" b="b"/>
              <a:pathLst>
                <a:path w="4257" h="7825" extrusionOk="0">
                  <a:moveTo>
                    <a:pt x="4256" y="1"/>
                  </a:moveTo>
                  <a:cubicBezTo>
                    <a:pt x="4256" y="1"/>
                    <a:pt x="4256" y="1"/>
                    <a:pt x="4256" y="1"/>
                  </a:cubicBezTo>
                  <a:lnTo>
                    <a:pt x="4256" y="1"/>
                  </a:lnTo>
                  <a:cubicBezTo>
                    <a:pt x="4256" y="1"/>
                    <a:pt x="4256" y="1"/>
                    <a:pt x="4256" y="1"/>
                  </a:cubicBezTo>
                  <a:close/>
                  <a:moveTo>
                    <a:pt x="4256" y="1"/>
                  </a:moveTo>
                  <a:cubicBezTo>
                    <a:pt x="4240" y="20"/>
                    <a:pt x="1" y="2487"/>
                    <a:pt x="492" y="7825"/>
                  </a:cubicBezTo>
                  <a:cubicBezTo>
                    <a:pt x="492" y="7825"/>
                    <a:pt x="4207" y="4669"/>
                    <a:pt x="4256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11"/>
            <p:cNvSpPr/>
            <p:nvPr/>
          </p:nvSpPr>
          <p:spPr>
            <a:xfrm>
              <a:off x="-1133275" y="2527388"/>
              <a:ext cx="106850" cy="198900"/>
            </a:xfrm>
            <a:custGeom>
              <a:avLst/>
              <a:gdLst/>
              <a:ahLst/>
              <a:cxnLst/>
              <a:rect l="l" t="t" r="r" b="b"/>
              <a:pathLst>
                <a:path w="4274" h="7956" extrusionOk="0">
                  <a:moveTo>
                    <a:pt x="3206" y="1"/>
                  </a:moveTo>
                  <a:cubicBezTo>
                    <a:pt x="3206" y="17"/>
                    <a:pt x="0" y="3124"/>
                    <a:pt x="1726" y="7956"/>
                  </a:cubicBezTo>
                  <a:cubicBezTo>
                    <a:pt x="1726" y="7956"/>
                    <a:pt x="4274" y="4307"/>
                    <a:pt x="3206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11"/>
            <p:cNvSpPr/>
            <p:nvPr/>
          </p:nvSpPr>
          <p:spPr>
            <a:xfrm>
              <a:off x="-1273000" y="2751763"/>
              <a:ext cx="342750" cy="814850"/>
            </a:xfrm>
            <a:custGeom>
              <a:avLst/>
              <a:gdLst/>
              <a:ahLst/>
              <a:cxnLst/>
              <a:rect l="l" t="t" r="r" b="b"/>
              <a:pathLst>
                <a:path w="13710" h="32594" extrusionOk="0">
                  <a:moveTo>
                    <a:pt x="6855" y="0"/>
                  </a:moveTo>
                  <a:lnTo>
                    <a:pt x="3058" y="49"/>
                  </a:lnTo>
                  <a:cubicBezTo>
                    <a:pt x="3058" y="49"/>
                    <a:pt x="1" y="5457"/>
                    <a:pt x="1" y="10947"/>
                  </a:cubicBezTo>
                  <a:cubicBezTo>
                    <a:pt x="1" y="16009"/>
                    <a:pt x="2614" y="22403"/>
                    <a:pt x="3009" y="30539"/>
                  </a:cubicBezTo>
                  <a:cubicBezTo>
                    <a:pt x="3042" y="31213"/>
                    <a:pt x="3058" y="31887"/>
                    <a:pt x="3058" y="32594"/>
                  </a:cubicBezTo>
                  <a:lnTo>
                    <a:pt x="10635" y="32594"/>
                  </a:lnTo>
                  <a:cubicBezTo>
                    <a:pt x="10635" y="31903"/>
                    <a:pt x="10668" y="31213"/>
                    <a:pt x="10701" y="30539"/>
                  </a:cubicBezTo>
                  <a:cubicBezTo>
                    <a:pt x="11096" y="22403"/>
                    <a:pt x="13709" y="16009"/>
                    <a:pt x="13709" y="10947"/>
                  </a:cubicBezTo>
                  <a:cubicBezTo>
                    <a:pt x="13709" y="5457"/>
                    <a:pt x="10635" y="49"/>
                    <a:pt x="10635" y="49"/>
                  </a:cubicBezTo>
                  <a:lnTo>
                    <a:pt x="6855" y="0"/>
                  </a:ln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11"/>
            <p:cNvSpPr/>
            <p:nvPr/>
          </p:nvSpPr>
          <p:spPr>
            <a:xfrm>
              <a:off x="-1217525" y="2694213"/>
              <a:ext cx="231800" cy="70300"/>
            </a:xfrm>
            <a:custGeom>
              <a:avLst/>
              <a:gdLst/>
              <a:ahLst/>
              <a:cxnLst/>
              <a:rect l="l" t="t" r="r" b="b"/>
              <a:pathLst>
                <a:path w="9272" h="2812" extrusionOk="0">
                  <a:moveTo>
                    <a:pt x="264" y="1"/>
                  </a:moveTo>
                  <a:cubicBezTo>
                    <a:pt x="116" y="1"/>
                    <a:pt x="1" y="132"/>
                    <a:pt x="17" y="280"/>
                  </a:cubicBezTo>
                  <a:lnTo>
                    <a:pt x="280" y="2072"/>
                  </a:lnTo>
                  <a:cubicBezTo>
                    <a:pt x="346" y="2499"/>
                    <a:pt x="708" y="2812"/>
                    <a:pt x="1151" y="2812"/>
                  </a:cubicBezTo>
                  <a:lnTo>
                    <a:pt x="8137" y="2812"/>
                  </a:lnTo>
                  <a:cubicBezTo>
                    <a:pt x="8564" y="2812"/>
                    <a:pt x="8926" y="2499"/>
                    <a:pt x="8992" y="2072"/>
                  </a:cubicBezTo>
                  <a:lnTo>
                    <a:pt x="9255" y="280"/>
                  </a:lnTo>
                  <a:cubicBezTo>
                    <a:pt x="9271" y="132"/>
                    <a:pt x="9156" y="1"/>
                    <a:pt x="9008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8" name="Google Shape;3698;p111"/>
          <p:cNvGrpSpPr/>
          <p:nvPr/>
        </p:nvGrpSpPr>
        <p:grpSpPr>
          <a:xfrm>
            <a:off x="4430414" y="1035717"/>
            <a:ext cx="3992693" cy="3076554"/>
            <a:chOff x="4708841" y="1381621"/>
            <a:chExt cx="3492864" cy="2691413"/>
          </a:xfrm>
        </p:grpSpPr>
        <p:sp>
          <p:nvSpPr>
            <p:cNvPr id="3699" name="Google Shape;3699;p111"/>
            <p:cNvSpPr/>
            <p:nvPr/>
          </p:nvSpPr>
          <p:spPr>
            <a:xfrm>
              <a:off x="5924467" y="3640397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11"/>
            <p:cNvSpPr/>
            <p:nvPr/>
          </p:nvSpPr>
          <p:spPr>
            <a:xfrm>
              <a:off x="4708841" y="13816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11"/>
            <p:cNvSpPr/>
            <p:nvPr/>
          </p:nvSpPr>
          <p:spPr>
            <a:xfrm>
              <a:off x="6386692" y="34759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3" name="Google Shape;3703;p111"/>
          <p:cNvGrpSpPr/>
          <p:nvPr/>
        </p:nvGrpSpPr>
        <p:grpSpPr>
          <a:xfrm rot="-5529289">
            <a:off x="3515876" y="2979130"/>
            <a:ext cx="1385941" cy="2705273"/>
            <a:chOff x="409722" y="228600"/>
            <a:chExt cx="1385931" cy="2705253"/>
          </a:xfrm>
        </p:grpSpPr>
        <p:grpSp>
          <p:nvGrpSpPr>
            <p:cNvPr id="3704" name="Google Shape;3704;p111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3705" name="Google Shape;3705;p11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11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07" name="Google Shape;3707;p111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800;p72">
            <a:extLst>
              <a:ext uri="{FF2B5EF4-FFF2-40B4-BE49-F238E27FC236}">
                <a16:creationId xmlns:a16="http://schemas.microsoft.com/office/drawing/2014/main" id="{33863D2D-0E81-08FE-7F76-02F3E49C3CE4}"/>
              </a:ext>
            </a:extLst>
          </p:cNvPr>
          <p:cNvSpPr txBox="1">
            <a:spLocks/>
          </p:cNvSpPr>
          <p:nvPr/>
        </p:nvSpPr>
        <p:spPr>
          <a:xfrm>
            <a:off x="1325903" y="1732873"/>
            <a:ext cx="1468295" cy="34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he-IL" sz="3200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סיכום</a:t>
            </a:r>
          </a:p>
        </p:txBody>
      </p:sp>
      <p:sp>
        <p:nvSpPr>
          <p:cNvPr id="7" name="Google Shape;1799;p72">
            <a:extLst>
              <a:ext uri="{FF2B5EF4-FFF2-40B4-BE49-F238E27FC236}">
                <a16:creationId xmlns:a16="http://schemas.microsoft.com/office/drawing/2014/main" id="{61028B33-388B-8406-3111-12F86C88C1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3492" y="1545879"/>
            <a:ext cx="2972538" cy="22286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800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יצרתי מכונת למידה שיכול לנחש בצורה סבירה מחירים של </a:t>
            </a:r>
            <a:r>
              <a:rPr lang="he-IL" sz="1800" dirty="0" err="1">
                <a:latin typeface="Guttman Myamfix" panose="02010409010101010101" pitchFamily="49" charset="-79"/>
                <a:cs typeface="Guttman Myamfix" panose="02010409010101010101" pitchFamily="49" charset="-79"/>
              </a:rPr>
              <a:t>לפטופים</a:t>
            </a:r>
            <a:endParaRPr sz="1800" dirty="0">
              <a:latin typeface="Guttman Myamfix" panose="02010409010101010101" pitchFamily="49" charset="-79"/>
              <a:cs typeface="Guttman Myamfix" panose="02010409010101010101" pitchFamily="49" charset="-79"/>
            </a:endParaRPr>
          </a:p>
        </p:txBody>
      </p:sp>
      <p:pic>
        <p:nvPicPr>
          <p:cNvPr id="9" name="תמונה 8" descr="תמונה שמכילה טקסט, לוח ציור&#10;&#10;התיאור נוצר באופן אוטומטי">
            <a:extLst>
              <a:ext uri="{FF2B5EF4-FFF2-40B4-BE49-F238E27FC236}">
                <a16:creationId xmlns:a16="http://schemas.microsoft.com/office/drawing/2014/main" id="{7345B245-4D91-C4D1-DE97-7CF51B2AF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447" y="1236817"/>
            <a:ext cx="3718455" cy="2126262"/>
          </a:xfrm>
          <a:prstGeom prst="rect">
            <a:avLst/>
          </a:prstGeom>
        </p:spPr>
      </p:pic>
      <p:sp>
        <p:nvSpPr>
          <p:cNvPr id="12" name="מלבן 11">
            <a:extLst>
              <a:ext uri="{FF2B5EF4-FFF2-40B4-BE49-F238E27FC236}">
                <a16:creationId xmlns:a16="http://schemas.microsoft.com/office/drawing/2014/main" id="{4E6AE39C-AAA4-3BF7-8471-302EC8D9E34F}"/>
              </a:ext>
            </a:extLst>
          </p:cNvPr>
          <p:cNvSpPr/>
          <p:nvPr/>
        </p:nvSpPr>
        <p:spPr>
          <a:xfrm>
            <a:off x="4564065" y="1233263"/>
            <a:ext cx="3762826" cy="222561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Google Shape;2183;p7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12280A4-2455-C40A-ED18-844574887BB7}"/>
              </a:ext>
            </a:extLst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צליל מוקלט">
            <a:hlinkClick r:id="" action="ppaction://media"/>
            <a:extLst>
              <a:ext uri="{FF2B5EF4-FFF2-40B4-BE49-F238E27FC236}">
                <a16:creationId xmlns:a16="http://schemas.microsoft.com/office/drawing/2014/main" id="{7BFD9E9E-3768-3C1B-F4B5-D7ABABD174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7092" y="144334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946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3"/>
          <p:cNvSpPr txBox="1">
            <a:spLocks noGrp="1"/>
          </p:cNvSpPr>
          <p:nvPr>
            <p:ph type="ctrTitle"/>
          </p:nvPr>
        </p:nvSpPr>
        <p:spPr>
          <a:xfrm>
            <a:off x="4386760" y="1092236"/>
            <a:ext cx="3902874" cy="6760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000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שאלת המחקר:</a:t>
            </a:r>
            <a:endParaRPr sz="4000" dirty="0">
              <a:latin typeface="Guttman Myamfix" panose="02010409010101010101" pitchFamily="49" charset="-79"/>
              <a:cs typeface="Guttman Myamfix" panose="02010409010101010101" pitchFamily="49" charset="-79"/>
            </a:endParaRPr>
          </a:p>
        </p:txBody>
      </p:sp>
      <p:grpSp>
        <p:nvGrpSpPr>
          <p:cNvPr id="1117" name="Google Shape;1117;p63"/>
          <p:cNvGrpSpPr/>
          <p:nvPr/>
        </p:nvGrpSpPr>
        <p:grpSpPr>
          <a:xfrm>
            <a:off x="871286" y="1178546"/>
            <a:ext cx="3487507" cy="2665645"/>
            <a:chOff x="871286" y="1178546"/>
            <a:chExt cx="3487507" cy="2665645"/>
          </a:xfrm>
        </p:grpSpPr>
        <p:sp>
          <p:nvSpPr>
            <p:cNvPr id="1118" name="Google Shape;1118;p63"/>
            <p:cNvSpPr/>
            <p:nvPr/>
          </p:nvSpPr>
          <p:spPr>
            <a:xfrm>
              <a:off x="3724729" y="1676469"/>
              <a:ext cx="250882" cy="217694"/>
            </a:xfrm>
            <a:custGeom>
              <a:avLst/>
              <a:gdLst/>
              <a:ahLst/>
              <a:cxnLst/>
              <a:rect l="l" t="t" r="r" b="b"/>
              <a:pathLst>
                <a:path w="13259" h="11505" extrusionOk="0">
                  <a:moveTo>
                    <a:pt x="6567" y="1"/>
                  </a:moveTo>
                  <a:lnTo>
                    <a:pt x="1" y="11505"/>
                  </a:lnTo>
                  <a:lnTo>
                    <a:pt x="13259" y="11505"/>
                  </a:lnTo>
                  <a:lnTo>
                    <a:pt x="6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3"/>
            <p:cNvSpPr/>
            <p:nvPr/>
          </p:nvSpPr>
          <p:spPr>
            <a:xfrm>
              <a:off x="1017834" y="2858259"/>
              <a:ext cx="100550" cy="102934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63"/>
            <p:cNvSpPr/>
            <p:nvPr/>
          </p:nvSpPr>
          <p:spPr>
            <a:xfrm>
              <a:off x="871286" y="2075773"/>
              <a:ext cx="215328" cy="853632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3"/>
            <p:cNvSpPr/>
            <p:nvPr/>
          </p:nvSpPr>
          <p:spPr>
            <a:xfrm>
              <a:off x="3817672" y="1437470"/>
              <a:ext cx="541122" cy="1128204"/>
            </a:xfrm>
            <a:custGeom>
              <a:avLst/>
              <a:gdLst/>
              <a:ahLst/>
              <a:cxnLst/>
              <a:rect l="l" t="t" r="r" b="b"/>
              <a:pathLst>
                <a:path w="28598" h="59625" extrusionOk="0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63"/>
            <p:cNvSpPr/>
            <p:nvPr/>
          </p:nvSpPr>
          <p:spPr>
            <a:xfrm>
              <a:off x="3789706" y="1403789"/>
              <a:ext cx="81098" cy="79225"/>
            </a:xfrm>
            <a:custGeom>
              <a:avLst/>
              <a:gdLst/>
              <a:ahLst/>
              <a:cxnLst/>
              <a:rect l="l" t="t" r="r" b="b"/>
              <a:pathLst>
                <a:path w="4286" h="4187" extrusionOk="0">
                  <a:moveTo>
                    <a:pt x="2206" y="1"/>
                  </a:moveTo>
                  <a:cubicBezTo>
                    <a:pt x="1053" y="1"/>
                    <a:pt x="0" y="953"/>
                    <a:pt x="126" y="2106"/>
                  </a:cubicBezTo>
                  <a:cubicBezTo>
                    <a:pt x="126" y="3259"/>
                    <a:pt x="1053" y="4186"/>
                    <a:pt x="2206" y="4186"/>
                  </a:cubicBezTo>
                  <a:cubicBezTo>
                    <a:pt x="3258" y="4186"/>
                    <a:pt x="4286" y="3259"/>
                    <a:pt x="4286" y="2106"/>
                  </a:cubicBezTo>
                  <a:cubicBezTo>
                    <a:pt x="4186" y="953"/>
                    <a:pt x="3359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3"/>
            <p:cNvSpPr/>
            <p:nvPr/>
          </p:nvSpPr>
          <p:spPr>
            <a:xfrm>
              <a:off x="1051023" y="2188640"/>
              <a:ext cx="67361" cy="51240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63"/>
            <p:cNvSpPr/>
            <p:nvPr/>
          </p:nvSpPr>
          <p:spPr>
            <a:xfrm>
              <a:off x="1713054" y="3158451"/>
              <a:ext cx="65450" cy="51694"/>
            </a:xfrm>
            <a:custGeom>
              <a:avLst/>
              <a:gdLst/>
              <a:ahLst/>
              <a:cxnLst/>
              <a:rect l="l" t="t" r="r" b="b"/>
              <a:pathLst>
                <a:path w="3459" h="2732" extrusionOk="0">
                  <a:moveTo>
                    <a:pt x="1679" y="0"/>
                  </a:moveTo>
                  <a:cubicBezTo>
                    <a:pt x="0" y="0"/>
                    <a:pt x="0" y="2732"/>
                    <a:pt x="1679" y="2732"/>
                  </a:cubicBezTo>
                  <a:cubicBezTo>
                    <a:pt x="3459" y="2732"/>
                    <a:pt x="3459" y="0"/>
                    <a:pt x="1679" y="0"/>
                  </a:cubicBezTo>
                  <a:close/>
                </a:path>
              </a:pathLst>
            </a:custGeom>
            <a:solidFill>
              <a:srgbClr val="C42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63"/>
            <p:cNvSpPr/>
            <p:nvPr/>
          </p:nvSpPr>
          <p:spPr>
            <a:xfrm>
              <a:off x="3985564" y="1615295"/>
              <a:ext cx="39376" cy="29896"/>
            </a:xfrm>
            <a:custGeom>
              <a:avLst/>
              <a:gdLst/>
              <a:ahLst/>
              <a:cxnLst/>
              <a:rect l="l" t="t" r="r" b="b"/>
              <a:pathLst>
                <a:path w="2081" h="1580" extrusionOk="0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63"/>
            <p:cNvSpPr/>
            <p:nvPr/>
          </p:nvSpPr>
          <p:spPr>
            <a:xfrm>
              <a:off x="3303608" y="2710292"/>
              <a:ext cx="67361" cy="51240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560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rgbClr val="C42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63"/>
            <p:cNvSpPr/>
            <p:nvPr/>
          </p:nvSpPr>
          <p:spPr>
            <a:xfrm>
              <a:off x="2205301" y="3646895"/>
              <a:ext cx="750717" cy="156047"/>
            </a:xfrm>
            <a:custGeom>
              <a:avLst/>
              <a:gdLst/>
              <a:ahLst/>
              <a:cxnLst/>
              <a:rect l="l" t="t" r="r" b="b"/>
              <a:pathLst>
                <a:path w="39675" h="8247" extrusionOk="0">
                  <a:moveTo>
                    <a:pt x="3960" y="1"/>
                  </a:moveTo>
                  <a:cubicBezTo>
                    <a:pt x="4913" y="5515"/>
                    <a:pt x="0" y="8246"/>
                    <a:pt x="0" y="8246"/>
                  </a:cubicBezTo>
                  <a:lnTo>
                    <a:pt x="39675" y="8246"/>
                  </a:lnTo>
                  <a:cubicBezTo>
                    <a:pt x="35189" y="5114"/>
                    <a:pt x="36016" y="1"/>
                    <a:pt x="3601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63"/>
            <p:cNvSpPr/>
            <p:nvPr/>
          </p:nvSpPr>
          <p:spPr>
            <a:xfrm>
              <a:off x="2189179" y="3642637"/>
              <a:ext cx="778702" cy="164089"/>
            </a:xfrm>
            <a:custGeom>
              <a:avLst/>
              <a:gdLst/>
              <a:ahLst/>
              <a:cxnLst/>
              <a:rect l="l" t="t" r="r" b="b"/>
              <a:pathLst>
                <a:path w="41154" h="8672" extrusionOk="0">
                  <a:moveTo>
                    <a:pt x="36667" y="426"/>
                  </a:moveTo>
                  <a:lnTo>
                    <a:pt x="36667" y="1354"/>
                  </a:lnTo>
                  <a:cubicBezTo>
                    <a:pt x="36667" y="2206"/>
                    <a:pt x="36767" y="3459"/>
                    <a:pt x="37294" y="4712"/>
                  </a:cubicBezTo>
                  <a:cubicBezTo>
                    <a:pt x="37757" y="5904"/>
                    <a:pt x="38531" y="7173"/>
                    <a:pt x="39856" y="8246"/>
                  </a:cubicBezTo>
                  <a:lnTo>
                    <a:pt x="1566" y="8246"/>
                  </a:lnTo>
                  <a:cubicBezTo>
                    <a:pt x="1962" y="7945"/>
                    <a:pt x="2501" y="7489"/>
                    <a:pt x="3033" y="6893"/>
                  </a:cubicBezTo>
                  <a:cubicBezTo>
                    <a:pt x="4086" y="5740"/>
                    <a:pt x="5138" y="3985"/>
                    <a:pt x="5138" y="1579"/>
                  </a:cubicBezTo>
                  <a:cubicBezTo>
                    <a:pt x="5138" y="1221"/>
                    <a:pt x="5138" y="792"/>
                    <a:pt x="5064" y="426"/>
                  </a:cubicBezTo>
                  <a:close/>
                  <a:moveTo>
                    <a:pt x="4612" y="0"/>
                  </a:moveTo>
                  <a:lnTo>
                    <a:pt x="4612" y="226"/>
                  </a:lnTo>
                  <a:cubicBezTo>
                    <a:pt x="4712" y="727"/>
                    <a:pt x="4712" y="1153"/>
                    <a:pt x="4712" y="1579"/>
                  </a:cubicBezTo>
                  <a:cubicBezTo>
                    <a:pt x="4712" y="3760"/>
                    <a:pt x="3760" y="5539"/>
                    <a:pt x="2732" y="6592"/>
                  </a:cubicBezTo>
                  <a:cubicBezTo>
                    <a:pt x="2206" y="7218"/>
                    <a:pt x="1679" y="7619"/>
                    <a:pt x="1379" y="7845"/>
                  </a:cubicBezTo>
                  <a:cubicBezTo>
                    <a:pt x="1153" y="8045"/>
                    <a:pt x="1053" y="8146"/>
                    <a:pt x="852" y="8146"/>
                  </a:cubicBezTo>
                  <a:cubicBezTo>
                    <a:pt x="852" y="8246"/>
                    <a:pt x="852" y="8246"/>
                    <a:pt x="752" y="8246"/>
                  </a:cubicBezTo>
                  <a:lnTo>
                    <a:pt x="0" y="8672"/>
                  </a:lnTo>
                  <a:lnTo>
                    <a:pt x="41153" y="8672"/>
                  </a:lnTo>
                  <a:lnTo>
                    <a:pt x="40627" y="8246"/>
                  </a:lnTo>
                  <a:cubicBezTo>
                    <a:pt x="39073" y="7218"/>
                    <a:pt x="38121" y="5865"/>
                    <a:pt x="37720" y="4612"/>
                  </a:cubicBezTo>
                  <a:cubicBezTo>
                    <a:pt x="37193" y="3359"/>
                    <a:pt x="37093" y="2106"/>
                    <a:pt x="37093" y="1354"/>
                  </a:cubicBezTo>
                  <a:lnTo>
                    <a:pt x="37093" y="527"/>
                  </a:lnTo>
                  <a:lnTo>
                    <a:pt x="37093" y="326"/>
                  </a:lnTo>
                  <a:lnTo>
                    <a:pt x="37093" y="226"/>
                  </a:lnTo>
                  <a:lnTo>
                    <a:pt x="37193" y="0"/>
                  </a:lnTo>
                  <a:close/>
                </a:path>
              </a:pathLst>
            </a:custGeom>
            <a:solidFill>
              <a:srgbClr val="2A49A8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63"/>
            <p:cNvSpPr/>
            <p:nvPr/>
          </p:nvSpPr>
          <p:spPr>
            <a:xfrm>
              <a:off x="2147911" y="3798646"/>
              <a:ext cx="873556" cy="41760"/>
            </a:xfrm>
            <a:custGeom>
              <a:avLst/>
              <a:gdLst/>
              <a:ahLst/>
              <a:cxnLst/>
              <a:rect l="l" t="t" r="r" b="b"/>
              <a:pathLst>
                <a:path w="46167" h="2207" extrusionOk="0">
                  <a:moveTo>
                    <a:pt x="1154" y="1"/>
                  </a:moveTo>
                  <a:cubicBezTo>
                    <a:pt x="527" y="1"/>
                    <a:pt x="1" y="527"/>
                    <a:pt x="1" y="1054"/>
                  </a:cubicBezTo>
                  <a:cubicBezTo>
                    <a:pt x="1" y="1680"/>
                    <a:pt x="527" y="2206"/>
                    <a:pt x="1154" y="2206"/>
                  </a:cubicBezTo>
                  <a:lnTo>
                    <a:pt x="45014" y="2206"/>
                  </a:lnTo>
                  <a:cubicBezTo>
                    <a:pt x="45640" y="2206"/>
                    <a:pt x="46166" y="1680"/>
                    <a:pt x="46166" y="1054"/>
                  </a:cubicBezTo>
                  <a:cubicBezTo>
                    <a:pt x="46166" y="527"/>
                    <a:pt x="45640" y="1"/>
                    <a:pt x="4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63"/>
            <p:cNvSpPr/>
            <p:nvPr/>
          </p:nvSpPr>
          <p:spPr>
            <a:xfrm>
              <a:off x="2144127" y="3794862"/>
              <a:ext cx="881125" cy="49329"/>
            </a:xfrm>
            <a:custGeom>
              <a:avLst/>
              <a:gdLst/>
              <a:ahLst/>
              <a:cxnLst/>
              <a:rect l="l" t="t" r="r" b="b"/>
              <a:pathLst>
                <a:path w="46567" h="2607" extrusionOk="0">
                  <a:moveTo>
                    <a:pt x="45214" y="426"/>
                  </a:moveTo>
                  <a:cubicBezTo>
                    <a:pt x="45514" y="426"/>
                    <a:pt x="45740" y="527"/>
                    <a:pt x="45840" y="727"/>
                  </a:cubicBezTo>
                  <a:cubicBezTo>
                    <a:pt x="46041" y="828"/>
                    <a:pt x="46141" y="1053"/>
                    <a:pt x="46141" y="1254"/>
                  </a:cubicBezTo>
                  <a:cubicBezTo>
                    <a:pt x="46141" y="1579"/>
                    <a:pt x="46041" y="1780"/>
                    <a:pt x="45840" y="1880"/>
                  </a:cubicBezTo>
                  <a:cubicBezTo>
                    <a:pt x="45740" y="2081"/>
                    <a:pt x="45514" y="2206"/>
                    <a:pt x="45214" y="2206"/>
                  </a:cubicBezTo>
                  <a:lnTo>
                    <a:pt x="1354" y="2206"/>
                  </a:lnTo>
                  <a:cubicBezTo>
                    <a:pt x="1028" y="2206"/>
                    <a:pt x="827" y="2081"/>
                    <a:pt x="727" y="1880"/>
                  </a:cubicBezTo>
                  <a:cubicBezTo>
                    <a:pt x="502" y="1780"/>
                    <a:pt x="401" y="1579"/>
                    <a:pt x="401" y="1254"/>
                  </a:cubicBezTo>
                  <a:cubicBezTo>
                    <a:pt x="401" y="1053"/>
                    <a:pt x="502" y="828"/>
                    <a:pt x="727" y="727"/>
                  </a:cubicBezTo>
                  <a:cubicBezTo>
                    <a:pt x="827" y="527"/>
                    <a:pt x="1028" y="426"/>
                    <a:pt x="1354" y="426"/>
                  </a:cubicBezTo>
                  <a:close/>
                  <a:moveTo>
                    <a:pt x="1354" y="0"/>
                  </a:moveTo>
                  <a:cubicBezTo>
                    <a:pt x="627" y="0"/>
                    <a:pt x="0" y="627"/>
                    <a:pt x="0" y="1254"/>
                  </a:cubicBezTo>
                  <a:cubicBezTo>
                    <a:pt x="0" y="1980"/>
                    <a:pt x="627" y="2607"/>
                    <a:pt x="1354" y="2607"/>
                  </a:cubicBezTo>
                  <a:lnTo>
                    <a:pt x="45214" y="2607"/>
                  </a:lnTo>
                  <a:cubicBezTo>
                    <a:pt x="45940" y="2607"/>
                    <a:pt x="46567" y="1980"/>
                    <a:pt x="46567" y="1254"/>
                  </a:cubicBezTo>
                  <a:cubicBezTo>
                    <a:pt x="46567" y="627"/>
                    <a:pt x="45940" y="0"/>
                    <a:pt x="45214" y="0"/>
                  </a:cubicBezTo>
                  <a:close/>
                </a:path>
              </a:pathLst>
            </a:custGeom>
            <a:solidFill>
              <a:srgbClr val="2A49A8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3"/>
            <p:cNvSpPr/>
            <p:nvPr/>
          </p:nvSpPr>
          <p:spPr>
            <a:xfrm>
              <a:off x="1302359" y="1826802"/>
              <a:ext cx="2564660" cy="1849516"/>
            </a:xfrm>
            <a:custGeom>
              <a:avLst/>
              <a:gdLst/>
              <a:ahLst/>
              <a:cxnLst/>
              <a:rect l="l" t="t" r="r" b="b"/>
              <a:pathLst>
                <a:path w="135541" h="97746" extrusionOk="0">
                  <a:moveTo>
                    <a:pt x="4587" y="1"/>
                  </a:moveTo>
                  <a:cubicBezTo>
                    <a:pt x="2081" y="1"/>
                    <a:pt x="1" y="1981"/>
                    <a:pt x="1" y="4487"/>
                  </a:cubicBezTo>
                  <a:lnTo>
                    <a:pt x="1" y="93159"/>
                  </a:lnTo>
                  <a:cubicBezTo>
                    <a:pt x="1" y="95666"/>
                    <a:pt x="2081" y="97746"/>
                    <a:pt x="4587" y="97746"/>
                  </a:cubicBezTo>
                  <a:lnTo>
                    <a:pt x="130954" y="97746"/>
                  </a:lnTo>
                  <a:cubicBezTo>
                    <a:pt x="133460" y="97746"/>
                    <a:pt x="135540" y="95666"/>
                    <a:pt x="135540" y="93159"/>
                  </a:cubicBezTo>
                  <a:lnTo>
                    <a:pt x="135540" y="4487"/>
                  </a:lnTo>
                  <a:cubicBezTo>
                    <a:pt x="135540" y="1981"/>
                    <a:pt x="133460" y="1"/>
                    <a:pt x="130954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63"/>
            <p:cNvSpPr/>
            <p:nvPr/>
          </p:nvSpPr>
          <p:spPr>
            <a:xfrm>
              <a:off x="1298102" y="1823017"/>
              <a:ext cx="2572702" cy="1857104"/>
            </a:xfrm>
            <a:custGeom>
              <a:avLst/>
              <a:gdLst/>
              <a:ahLst/>
              <a:cxnLst/>
              <a:rect l="l" t="t" r="r" b="b"/>
              <a:pathLst>
                <a:path w="135966" h="98147" extrusionOk="0">
                  <a:moveTo>
                    <a:pt x="131179" y="401"/>
                  </a:moveTo>
                  <a:cubicBezTo>
                    <a:pt x="132432" y="401"/>
                    <a:pt x="133460" y="827"/>
                    <a:pt x="134312" y="1654"/>
                  </a:cubicBezTo>
                  <a:cubicBezTo>
                    <a:pt x="135039" y="2406"/>
                    <a:pt x="135565" y="3534"/>
                    <a:pt x="135565" y="4687"/>
                  </a:cubicBezTo>
                  <a:lnTo>
                    <a:pt x="135565" y="93359"/>
                  </a:lnTo>
                  <a:cubicBezTo>
                    <a:pt x="135565" y="94612"/>
                    <a:pt x="135039" y="95640"/>
                    <a:pt x="134312" y="96492"/>
                  </a:cubicBezTo>
                  <a:cubicBezTo>
                    <a:pt x="133460" y="97219"/>
                    <a:pt x="132432" y="97745"/>
                    <a:pt x="131179" y="97745"/>
                  </a:cubicBezTo>
                  <a:lnTo>
                    <a:pt x="4812" y="97745"/>
                  </a:lnTo>
                  <a:cubicBezTo>
                    <a:pt x="3559" y="97745"/>
                    <a:pt x="2507" y="97219"/>
                    <a:pt x="1680" y="96492"/>
                  </a:cubicBezTo>
                  <a:cubicBezTo>
                    <a:pt x="953" y="95640"/>
                    <a:pt x="426" y="94612"/>
                    <a:pt x="426" y="93359"/>
                  </a:cubicBezTo>
                  <a:lnTo>
                    <a:pt x="426" y="4687"/>
                  </a:lnTo>
                  <a:cubicBezTo>
                    <a:pt x="426" y="3534"/>
                    <a:pt x="953" y="2406"/>
                    <a:pt x="1680" y="1654"/>
                  </a:cubicBezTo>
                  <a:cubicBezTo>
                    <a:pt x="2507" y="827"/>
                    <a:pt x="3559" y="401"/>
                    <a:pt x="4812" y="401"/>
                  </a:cubicBezTo>
                  <a:close/>
                  <a:moveTo>
                    <a:pt x="4812" y="0"/>
                  </a:moveTo>
                  <a:cubicBezTo>
                    <a:pt x="2206" y="0"/>
                    <a:pt x="0" y="2081"/>
                    <a:pt x="0" y="4687"/>
                  </a:cubicBezTo>
                  <a:lnTo>
                    <a:pt x="0" y="93359"/>
                  </a:lnTo>
                  <a:cubicBezTo>
                    <a:pt x="0" y="95966"/>
                    <a:pt x="2206" y="98146"/>
                    <a:pt x="4812" y="98146"/>
                  </a:cubicBezTo>
                  <a:lnTo>
                    <a:pt x="131179" y="98146"/>
                  </a:lnTo>
                  <a:cubicBezTo>
                    <a:pt x="133785" y="98146"/>
                    <a:pt x="135966" y="95966"/>
                    <a:pt x="135966" y="93359"/>
                  </a:cubicBezTo>
                  <a:lnTo>
                    <a:pt x="135966" y="4687"/>
                  </a:lnTo>
                  <a:cubicBezTo>
                    <a:pt x="135966" y="2081"/>
                    <a:pt x="133785" y="0"/>
                    <a:pt x="131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63"/>
            <p:cNvSpPr/>
            <p:nvPr/>
          </p:nvSpPr>
          <p:spPr>
            <a:xfrm>
              <a:off x="1302359" y="1826802"/>
              <a:ext cx="2564660" cy="1574944"/>
            </a:xfrm>
            <a:custGeom>
              <a:avLst/>
              <a:gdLst/>
              <a:ahLst/>
              <a:cxnLst/>
              <a:rect l="l" t="t" r="r" b="b"/>
              <a:pathLst>
                <a:path w="135541" h="83235" extrusionOk="0">
                  <a:moveTo>
                    <a:pt x="4587" y="1"/>
                  </a:moveTo>
                  <a:cubicBezTo>
                    <a:pt x="2081" y="1"/>
                    <a:pt x="1" y="1981"/>
                    <a:pt x="1" y="4487"/>
                  </a:cubicBezTo>
                  <a:lnTo>
                    <a:pt x="1" y="83234"/>
                  </a:lnTo>
                  <a:lnTo>
                    <a:pt x="135540" y="83234"/>
                  </a:lnTo>
                  <a:lnTo>
                    <a:pt x="135540" y="4487"/>
                  </a:lnTo>
                  <a:cubicBezTo>
                    <a:pt x="135540" y="1981"/>
                    <a:pt x="133460" y="1"/>
                    <a:pt x="130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63"/>
            <p:cNvSpPr/>
            <p:nvPr/>
          </p:nvSpPr>
          <p:spPr>
            <a:xfrm>
              <a:off x="1298102" y="1823017"/>
              <a:ext cx="2572702" cy="1582513"/>
            </a:xfrm>
            <a:custGeom>
              <a:avLst/>
              <a:gdLst/>
              <a:ahLst/>
              <a:cxnLst/>
              <a:rect l="l" t="t" r="r" b="b"/>
              <a:pathLst>
                <a:path w="135966" h="83635" extrusionOk="0">
                  <a:moveTo>
                    <a:pt x="131179" y="401"/>
                  </a:moveTo>
                  <a:cubicBezTo>
                    <a:pt x="132432" y="401"/>
                    <a:pt x="133460" y="827"/>
                    <a:pt x="134312" y="1654"/>
                  </a:cubicBezTo>
                  <a:cubicBezTo>
                    <a:pt x="135039" y="2406"/>
                    <a:pt x="135565" y="3534"/>
                    <a:pt x="135565" y="4687"/>
                  </a:cubicBezTo>
                  <a:lnTo>
                    <a:pt x="135565" y="83234"/>
                  </a:lnTo>
                  <a:lnTo>
                    <a:pt x="426" y="83234"/>
                  </a:lnTo>
                  <a:lnTo>
                    <a:pt x="426" y="4687"/>
                  </a:lnTo>
                  <a:cubicBezTo>
                    <a:pt x="426" y="3534"/>
                    <a:pt x="953" y="2406"/>
                    <a:pt x="1680" y="1654"/>
                  </a:cubicBezTo>
                  <a:cubicBezTo>
                    <a:pt x="2507" y="827"/>
                    <a:pt x="3559" y="401"/>
                    <a:pt x="4812" y="401"/>
                  </a:cubicBezTo>
                  <a:close/>
                  <a:moveTo>
                    <a:pt x="4812" y="0"/>
                  </a:moveTo>
                  <a:cubicBezTo>
                    <a:pt x="2206" y="0"/>
                    <a:pt x="0" y="2081"/>
                    <a:pt x="0" y="4687"/>
                  </a:cubicBezTo>
                  <a:lnTo>
                    <a:pt x="0" y="83635"/>
                  </a:lnTo>
                  <a:lnTo>
                    <a:pt x="135966" y="83635"/>
                  </a:lnTo>
                  <a:lnTo>
                    <a:pt x="135966" y="4687"/>
                  </a:lnTo>
                  <a:cubicBezTo>
                    <a:pt x="135966" y="2081"/>
                    <a:pt x="133785" y="0"/>
                    <a:pt x="13117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63"/>
            <p:cNvSpPr/>
            <p:nvPr/>
          </p:nvSpPr>
          <p:spPr>
            <a:xfrm>
              <a:off x="1402909" y="1925440"/>
              <a:ext cx="2363107" cy="1365803"/>
            </a:xfrm>
            <a:custGeom>
              <a:avLst/>
              <a:gdLst/>
              <a:ahLst/>
              <a:cxnLst/>
              <a:rect l="l" t="t" r="r" b="b"/>
              <a:pathLst>
                <a:path w="124889" h="72182" extrusionOk="0">
                  <a:moveTo>
                    <a:pt x="0" y="1"/>
                  </a:moveTo>
                  <a:lnTo>
                    <a:pt x="0" y="72182"/>
                  </a:lnTo>
                  <a:lnTo>
                    <a:pt x="124888" y="72182"/>
                  </a:lnTo>
                  <a:lnTo>
                    <a:pt x="1248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3"/>
            <p:cNvSpPr/>
            <p:nvPr/>
          </p:nvSpPr>
          <p:spPr>
            <a:xfrm>
              <a:off x="1399106" y="1921656"/>
              <a:ext cx="2371167" cy="1373391"/>
            </a:xfrm>
            <a:custGeom>
              <a:avLst/>
              <a:gdLst/>
              <a:ahLst/>
              <a:cxnLst/>
              <a:rect l="l" t="t" r="r" b="b"/>
              <a:pathLst>
                <a:path w="125315" h="72583" extrusionOk="0">
                  <a:moveTo>
                    <a:pt x="124889" y="426"/>
                  </a:moveTo>
                  <a:lnTo>
                    <a:pt x="124889" y="72156"/>
                  </a:lnTo>
                  <a:lnTo>
                    <a:pt x="402" y="72156"/>
                  </a:lnTo>
                  <a:lnTo>
                    <a:pt x="402" y="426"/>
                  </a:lnTo>
                  <a:close/>
                  <a:moveTo>
                    <a:pt x="1" y="0"/>
                  </a:moveTo>
                  <a:lnTo>
                    <a:pt x="1" y="72582"/>
                  </a:lnTo>
                  <a:lnTo>
                    <a:pt x="125315" y="72582"/>
                  </a:lnTo>
                  <a:lnTo>
                    <a:pt x="12531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3"/>
            <p:cNvSpPr/>
            <p:nvPr/>
          </p:nvSpPr>
          <p:spPr>
            <a:xfrm>
              <a:off x="2529202" y="3482825"/>
              <a:ext cx="110502" cy="108610"/>
            </a:xfrm>
            <a:custGeom>
              <a:avLst/>
              <a:gdLst/>
              <a:ahLst/>
              <a:cxnLst/>
              <a:rect l="l" t="t" r="r" b="b"/>
              <a:pathLst>
                <a:path w="5840" h="5740" extrusionOk="0">
                  <a:moveTo>
                    <a:pt x="2933" y="0"/>
                  </a:moveTo>
                  <a:cubicBezTo>
                    <a:pt x="1354" y="0"/>
                    <a:pt x="0" y="1253"/>
                    <a:pt x="0" y="2907"/>
                  </a:cubicBezTo>
                  <a:cubicBezTo>
                    <a:pt x="0" y="4486"/>
                    <a:pt x="1354" y="5739"/>
                    <a:pt x="2933" y="5739"/>
                  </a:cubicBezTo>
                  <a:cubicBezTo>
                    <a:pt x="4487" y="5739"/>
                    <a:pt x="5840" y="4486"/>
                    <a:pt x="5840" y="2907"/>
                  </a:cubicBezTo>
                  <a:cubicBezTo>
                    <a:pt x="5840" y="1253"/>
                    <a:pt x="4487" y="0"/>
                    <a:pt x="293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3"/>
            <p:cNvSpPr/>
            <p:nvPr/>
          </p:nvSpPr>
          <p:spPr>
            <a:xfrm>
              <a:off x="3092575" y="2260259"/>
              <a:ext cx="1057077" cy="141212"/>
            </a:xfrm>
            <a:custGeom>
              <a:avLst/>
              <a:gdLst/>
              <a:ahLst/>
              <a:cxnLst/>
              <a:rect l="l" t="t" r="r" b="b"/>
              <a:pathLst>
                <a:path w="55866" h="7463" extrusionOk="0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3"/>
            <p:cNvSpPr/>
            <p:nvPr/>
          </p:nvSpPr>
          <p:spPr>
            <a:xfrm>
              <a:off x="1472143" y="2129359"/>
              <a:ext cx="420666" cy="359493"/>
            </a:xfrm>
            <a:custGeom>
              <a:avLst/>
              <a:gdLst/>
              <a:ahLst/>
              <a:cxnLst/>
              <a:rect l="l" t="t" r="r" b="b"/>
              <a:pathLst>
                <a:path w="22232" h="18999" extrusionOk="0">
                  <a:moveTo>
                    <a:pt x="4913" y="1"/>
                  </a:moveTo>
                  <a:cubicBezTo>
                    <a:pt x="2181" y="1"/>
                    <a:pt x="0" y="2181"/>
                    <a:pt x="0" y="4888"/>
                  </a:cubicBezTo>
                  <a:lnTo>
                    <a:pt x="0" y="9901"/>
                  </a:lnTo>
                  <a:cubicBezTo>
                    <a:pt x="0" y="12633"/>
                    <a:pt x="2181" y="14813"/>
                    <a:pt x="4913" y="14813"/>
                  </a:cubicBezTo>
                  <a:lnTo>
                    <a:pt x="10552" y="14813"/>
                  </a:lnTo>
                  <a:cubicBezTo>
                    <a:pt x="11379" y="18272"/>
                    <a:pt x="13985" y="18898"/>
                    <a:pt x="15564" y="18999"/>
                  </a:cubicBezTo>
                  <a:cubicBezTo>
                    <a:pt x="15865" y="18999"/>
                    <a:pt x="16091" y="18572"/>
                    <a:pt x="15765" y="18372"/>
                  </a:cubicBezTo>
                  <a:cubicBezTo>
                    <a:pt x="14086" y="17019"/>
                    <a:pt x="14712" y="14813"/>
                    <a:pt x="14712" y="14813"/>
                  </a:cubicBezTo>
                  <a:lnTo>
                    <a:pt x="17344" y="14813"/>
                  </a:lnTo>
                  <a:cubicBezTo>
                    <a:pt x="20051" y="14813"/>
                    <a:pt x="22231" y="12633"/>
                    <a:pt x="22231" y="9901"/>
                  </a:cubicBezTo>
                  <a:lnTo>
                    <a:pt x="22231" y="4888"/>
                  </a:lnTo>
                  <a:cubicBezTo>
                    <a:pt x="22231" y="2181"/>
                    <a:pt x="20051" y="1"/>
                    <a:pt x="17344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3"/>
            <p:cNvSpPr/>
            <p:nvPr/>
          </p:nvSpPr>
          <p:spPr>
            <a:xfrm>
              <a:off x="1754776" y="2239861"/>
              <a:ext cx="53132" cy="53132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354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354" y="2808"/>
                  </a:cubicBezTo>
                  <a:cubicBezTo>
                    <a:pt x="2181" y="2808"/>
                    <a:pt x="2808" y="2181"/>
                    <a:pt x="2808" y="1354"/>
                  </a:cubicBezTo>
                  <a:cubicBezTo>
                    <a:pt x="2808" y="627"/>
                    <a:pt x="2181" y="1"/>
                    <a:pt x="1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3"/>
            <p:cNvSpPr/>
            <p:nvPr/>
          </p:nvSpPr>
          <p:spPr>
            <a:xfrm>
              <a:off x="1655664" y="2239861"/>
              <a:ext cx="53605" cy="53132"/>
            </a:xfrm>
            <a:custGeom>
              <a:avLst/>
              <a:gdLst/>
              <a:ahLst/>
              <a:cxnLst/>
              <a:rect l="l" t="t" r="r" b="b"/>
              <a:pathLst>
                <a:path w="2833" h="2808" extrusionOk="0">
                  <a:moveTo>
                    <a:pt x="1479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479" y="2808"/>
                  </a:cubicBezTo>
                  <a:cubicBezTo>
                    <a:pt x="2206" y="2808"/>
                    <a:pt x="2833" y="2181"/>
                    <a:pt x="2833" y="1354"/>
                  </a:cubicBezTo>
                  <a:cubicBezTo>
                    <a:pt x="2833" y="627"/>
                    <a:pt x="2206" y="1"/>
                    <a:pt x="14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63"/>
            <p:cNvSpPr/>
            <p:nvPr/>
          </p:nvSpPr>
          <p:spPr>
            <a:xfrm>
              <a:off x="1557026" y="2239861"/>
              <a:ext cx="53605" cy="53132"/>
            </a:xfrm>
            <a:custGeom>
              <a:avLst/>
              <a:gdLst/>
              <a:ahLst/>
              <a:cxnLst/>
              <a:rect l="l" t="t" r="r" b="b"/>
              <a:pathLst>
                <a:path w="2833" h="2808" extrusionOk="0">
                  <a:moveTo>
                    <a:pt x="1454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454" y="2808"/>
                  </a:cubicBezTo>
                  <a:cubicBezTo>
                    <a:pt x="2206" y="2808"/>
                    <a:pt x="2833" y="2181"/>
                    <a:pt x="2833" y="1354"/>
                  </a:cubicBezTo>
                  <a:cubicBezTo>
                    <a:pt x="2833" y="627"/>
                    <a:pt x="2206" y="1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3"/>
            <p:cNvSpPr/>
            <p:nvPr/>
          </p:nvSpPr>
          <p:spPr>
            <a:xfrm>
              <a:off x="1995687" y="1569770"/>
              <a:ext cx="1177533" cy="1549324"/>
            </a:xfrm>
            <a:custGeom>
              <a:avLst/>
              <a:gdLst/>
              <a:ahLst/>
              <a:cxnLst/>
              <a:rect l="l" t="t" r="r" b="b"/>
              <a:pathLst>
                <a:path w="62232" h="81881" extrusionOk="0">
                  <a:moveTo>
                    <a:pt x="1" y="1"/>
                  </a:moveTo>
                  <a:lnTo>
                    <a:pt x="1" y="81881"/>
                  </a:lnTo>
                  <a:lnTo>
                    <a:pt x="53585" y="81881"/>
                  </a:lnTo>
                  <a:lnTo>
                    <a:pt x="62232" y="73209"/>
                  </a:lnTo>
                  <a:lnTo>
                    <a:pt x="62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3"/>
            <p:cNvSpPr/>
            <p:nvPr/>
          </p:nvSpPr>
          <p:spPr>
            <a:xfrm>
              <a:off x="1991902" y="1565986"/>
              <a:ext cx="1185593" cy="1556912"/>
            </a:xfrm>
            <a:custGeom>
              <a:avLst/>
              <a:gdLst/>
              <a:ahLst/>
              <a:cxnLst/>
              <a:rect l="l" t="t" r="r" b="b"/>
              <a:pathLst>
                <a:path w="62658" h="82282" extrusionOk="0">
                  <a:moveTo>
                    <a:pt x="62231" y="426"/>
                  </a:moveTo>
                  <a:lnTo>
                    <a:pt x="62231" y="73309"/>
                  </a:lnTo>
                  <a:lnTo>
                    <a:pt x="53660" y="81880"/>
                  </a:lnTo>
                  <a:lnTo>
                    <a:pt x="401" y="81880"/>
                  </a:lnTo>
                  <a:lnTo>
                    <a:pt x="401" y="426"/>
                  </a:lnTo>
                  <a:close/>
                  <a:moveTo>
                    <a:pt x="100" y="0"/>
                  </a:moveTo>
                  <a:cubicBezTo>
                    <a:pt x="0" y="101"/>
                    <a:pt x="0" y="101"/>
                    <a:pt x="0" y="201"/>
                  </a:cubicBezTo>
                  <a:lnTo>
                    <a:pt x="0" y="82081"/>
                  </a:lnTo>
                  <a:cubicBezTo>
                    <a:pt x="0" y="82081"/>
                    <a:pt x="0" y="82181"/>
                    <a:pt x="100" y="82181"/>
                  </a:cubicBezTo>
                  <a:lnTo>
                    <a:pt x="201" y="82281"/>
                  </a:lnTo>
                  <a:lnTo>
                    <a:pt x="53785" y="82281"/>
                  </a:lnTo>
                  <a:lnTo>
                    <a:pt x="53885" y="82181"/>
                  </a:lnTo>
                  <a:lnTo>
                    <a:pt x="62557" y="73509"/>
                  </a:lnTo>
                  <a:cubicBezTo>
                    <a:pt x="62657" y="73509"/>
                    <a:pt x="62657" y="73409"/>
                    <a:pt x="62657" y="73409"/>
                  </a:cubicBezTo>
                  <a:lnTo>
                    <a:pt x="62657" y="201"/>
                  </a:lnTo>
                  <a:cubicBezTo>
                    <a:pt x="62657" y="101"/>
                    <a:pt x="62657" y="101"/>
                    <a:pt x="62557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3"/>
            <p:cNvSpPr/>
            <p:nvPr/>
          </p:nvSpPr>
          <p:spPr>
            <a:xfrm>
              <a:off x="2043104" y="1615295"/>
              <a:ext cx="1082697" cy="1456381"/>
            </a:xfrm>
            <a:custGeom>
              <a:avLst/>
              <a:gdLst/>
              <a:ahLst/>
              <a:cxnLst/>
              <a:rect l="l" t="t" r="r" b="b"/>
              <a:pathLst>
                <a:path w="57220" h="76969" extrusionOk="0">
                  <a:moveTo>
                    <a:pt x="201" y="1"/>
                  </a:moveTo>
                  <a:lnTo>
                    <a:pt x="101" y="101"/>
                  </a:lnTo>
                  <a:cubicBezTo>
                    <a:pt x="1" y="101"/>
                    <a:pt x="1" y="226"/>
                    <a:pt x="1" y="226"/>
                  </a:cubicBezTo>
                  <a:lnTo>
                    <a:pt x="1" y="76768"/>
                  </a:lnTo>
                  <a:cubicBezTo>
                    <a:pt x="1" y="76768"/>
                    <a:pt x="1" y="76868"/>
                    <a:pt x="101" y="76868"/>
                  </a:cubicBezTo>
                  <a:cubicBezTo>
                    <a:pt x="101" y="76969"/>
                    <a:pt x="201" y="76969"/>
                    <a:pt x="201" y="76969"/>
                  </a:cubicBezTo>
                  <a:lnTo>
                    <a:pt x="51480" y="76969"/>
                  </a:lnTo>
                  <a:cubicBezTo>
                    <a:pt x="51705" y="76969"/>
                    <a:pt x="51705" y="76868"/>
                    <a:pt x="51705" y="76768"/>
                  </a:cubicBezTo>
                  <a:cubicBezTo>
                    <a:pt x="51705" y="76668"/>
                    <a:pt x="51705" y="76543"/>
                    <a:pt x="51480" y="76543"/>
                  </a:cubicBezTo>
                  <a:lnTo>
                    <a:pt x="427" y="76543"/>
                  </a:lnTo>
                  <a:lnTo>
                    <a:pt x="427" y="427"/>
                  </a:lnTo>
                  <a:lnTo>
                    <a:pt x="56818" y="427"/>
                  </a:lnTo>
                  <a:lnTo>
                    <a:pt x="56818" y="71029"/>
                  </a:lnTo>
                  <a:cubicBezTo>
                    <a:pt x="56818" y="71129"/>
                    <a:pt x="56919" y="71229"/>
                    <a:pt x="57019" y="71229"/>
                  </a:cubicBezTo>
                  <a:cubicBezTo>
                    <a:pt x="57119" y="71229"/>
                    <a:pt x="57219" y="71129"/>
                    <a:pt x="57219" y="71029"/>
                  </a:cubicBezTo>
                  <a:lnTo>
                    <a:pt x="57219" y="226"/>
                  </a:lnTo>
                  <a:cubicBezTo>
                    <a:pt x="57219" y="226"/>
                    <a:pt x="57219" y="101"/>
                    <a:pt x="57119" y="101"/>
                  </a:cubicBezTo>
                  <a:lnTo>
                    <a:pt x="5701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63"/>
            <p:cNvSpPr/>
            <p:nvPr/>
          </p:nvSpPr>
          <p:spPr>
            <a:xfrm>
              <a:off x="3009585" y="2955005"/>
              <a:ext cx="163634" cy="164089"/>
            </a:xfrm>
            <a:custGeom>
              <a:avLst/>
              <a:gdLst/>
              <a:ahLst/>
              <a:cxnLst/>
              <a:rect l="l" t="t" r="r" b="b"/>
              <a:pathLst>
                <a:path w="8648" h="8672" extrusionOk="0">
                  <a:moveTo>
                    <a:pt x="1" y="0"/>
                  </a:moveTo>
                  <a:lnTo>
                    <a:pt x="1" y="8672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rgbClr val="2A4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63"/>
            <p:cNvSpPr/>
            <p:nvPr/>
          </p:nvSpPr>
          <p:spPr>
            <a:xfrm>
              <a:off x="3005327" y="2951202"/>
              <a:ext cx="172168" cy="171222"/>
            </a:xfrm>
            <a:custGeom>
              <a:avLst/>
              <a:gdLst/>
              <a:ahLst/>
              <a:cxnLst/>
              <a:rect l="l" t="t" r="r" b="b"/>
              <a:pathLst>
                <a:path w="9099" h="9049" extrusionOk="0">
                  <a:moveTo>
                    <a:pt x="8371" y="427"/>
                  </a:moveTo>
                  <a:lnTo>
                    <a:pt x="426" y="8253"/>
                  </a:lnTo>
                  <a:lnTo>
                    <a:pt x="426" y="8253"/>
                  </a:lnTo>
                  <a:lnTo>
                    <a:pt x="426" y="427"/>
                  </a:lnTo>
                  <a:close/>
                  <a:moveTo>
                    <a:pt x="0" y="1"/>
                  </a:moveTo>
                  <a:lnTo>
                    <a:pt x="0" y="201"/>
                  </a:lnTo>
                  <a:lnTo>
                    <a:pt x="0" y="8873"/>
                  </a:lnTo>
                  <a:cubicBezTo>
                    <a:pt x="0" y="8873"/>
                    <a:pt x="0" y="8973"/>
                    <a:pt x="101" y="8973"/>
                  </a:cubicBezTo>
                  <a:cubicBezTo>
                    <a:pt x="163" y="9023"/>
                    <a:pt x="220" y="9048"/>
                    <a:pt x="260" y="9048"/>
                  </a:cubicBezTo>
                  <a:cubicBezTo>
                    <a:pt x="301" y="9048"/>
                    <a:pt x="326" y="9023"/>
                    <a:pt x="326" y="8973"/>
                  </a:cubicBezTo>
                  <a:lnTo>
                    <a:pt x="8998" y="301"/>
                  </a:lnTo>
                  <a:cubicBezTo>
                    <a:pt x="9098" y="301"/>
                    <a:pt x="9098" y="201"/>
                    <a:pt x="9098" y="101"/>
                  </a:cubicBezTo>
                  <a:cubicBezTo>
                    <a:pt x="8998" y="1"/>
                    <a:pt x="8998" y="1"/>
                    <a:pt x="8873" y="1"/>
                  </a:cubicBezTo>
                  <a:close/>
                </a:path>
              </a:pathLst>
            </a:custGeom>
            <a:solidFill>
              <a:srgbClr val="2A4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3"/>
            <p:cNvSpPr/>
            <p:nvPr/>
          </p:nvSpPr>
          <p:spPr>
            <a:xfrm>
              <a:off x="3009585" y="2955005"/>
              <a:ext cx="163634" cy="164089"/>
            </a:xfrm>
            <a:custGeom>
              <a:avLst/>
              <a:gdLst/>
              <a:ahLst/>
              <a:cxnLst/>
              <a:rect l="l" t="t" r="r" b="b"/>
              <a:pathLst>
                <a:path w="8648" h="8672" extrusionOk="0">
                  <a:moveTo>
                    <a:pt x="1" y="0"/>
                  </a:moveTo>
                  <a:lnTo>
                    <a:pt x="1" y="8672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3"/>
            <p:cNvSpPr/>
            <p:nvPr/>
          </p:nvSpPr>
          <p:spPr>
            <a:xfrm>
              <a:off x="3005327" y="2951202"/>
              <a:ext cx="172168" cy="171222"/>
            </a:xfrm>
            <a:custGeom>
              <a:avLst/>
              <a:gdLst/>
              <a:ahLst/>
              <a:cxnLst/>
              <a:rect l="l" t="t" r="r" b="b"/>
              <a:pathLst>
                <a:path w="9099" h="9049" extrusionOk="0">
                  <a:moveTo>
                    <a:pt x="8371" y="427"/>
                  </a:moveTo>
                  <a:lnTo>
                    <a:pt x="426" y="8253"/>
                  </a:lnTo>
                  <a:lnTo>
                    <a:pt x="426" y="8253"/>
                  </a:lnTo>
                  <a:lnTo>
                    <a:pt x="426" y="427"/>
                  </a:lnTo>
                  <a:close/>
                  <a:moveTo>
                    <a:pt x="0" y="1"/>
                  </a:moveTo>
                  <a:lnTo>
                    <a:pt x="0" y="201"/>
                  </a:lnTo>
                  <a:lnTo>
                    <a:pt x="0" y="8873"/>
                  </a:lnTo>
                  <a:cubicBezTo>
                    <a:pt x="0" y="8873"/>
                    <a:pt x="0" y="8973"/>
                    <a:pt x="101" y="8973"/>
                  </a:cubicBezTo>
                  <a:cubicBezTo>
                    <a:pt x="163" y="9023"/>
                    <a:pt x="220" y="9048"/>
                    <a:pt x="260" y="9048"/>
                  </a:cubicBezTo>
                  <a:cubicBezTo>
                    <a:pt x="301" y="9048"/>
                    <a:pt x="326" y="9023"/>
                    <a:pt x="326" y="8973"/>
                  </a:cubicBezTo>
                  <a:lnTo>
                    <a:pt x="8998" y="301"/>
                  </a:lnTo>
                  <a:cubicBezTo>
                    <a:pt x="9098" y="301"/>
                    <a:pt x="9098" y="201"/>
                    <a:pt x="9098" y="101"/>
                  </a:cubicBezTo>
                  <a:cubicBezTo>
                    <a:pt x="8998" y="1"/>
                    <a:pt x="8998" y="1"/>
                    <a:pt x="8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3"/>
            <p:cNvSpPr/>
            <p:nvPr/>
          </p:nvSpPr>
          <p:spPr>
            <a:xfrm>
              <a:off x="2163560" y="2208092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0"/>
                  </a:moveTo>
                  <a:lnTo>
                    <a:pt x="1" y="426"/>
                  </a:lnTo>
                  <a:lnTo>
                    <a:pt x="44487" y="426"/>
                  </a:lnTo>
                  <a:lnTo>
                    <a:pt x="44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3"/>
            <p:cNvSpPr/>
            <p:nvPr/>
          </p:nvSpPr>
          <p:spPr>
            <a:xfrm>
              <a:off x="2163560" y="2281111"/>
              <a:ext cx="841787" cy="8098"/>
            </a:xfrm>
            <a:custGeom>
              <a:avLst/>
              <a:gdLst/>
              <a:ahLst/>
              <a:cxnLst/>
              <a:rect l="l" t="t" r="r" b="b"/>
              <a:pathLst>
                <a:path w="44488" h="428" extrusionOk="0">
                  <a:moveTo>
                    <a:pt x="1" y="1"/>
                  </a:moveTo>
                  <a:lnTo>
                    <a:pt x="1" y="427"/>
                  </a:lnTo>
                  <a:lnTo>
                    <a:pt x="44487" y="427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3"/>
            <p:cNvSpPr/>
            <p:nvPr/>
          </p:nvSpPr>
          <p:spPr>
            <a:xfrm>
              <a:off x="2163560" y="2133162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0"/>
                  </a:moveTo>
                  <a:lnTo>
                    <a:pt x="1" y="426"/>
                  </a:lnTo>
                  <a:lnTo>
                    <a:pt x="44487" y="426"/>
                  </a:lnTo>
                  <a:lnTo>
                    <a:pt x="44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63"/>
            <p:cNvSpPr/>
            <p:nvPr/>
          </p:nvSpPr>
          <p:spPr>
            <a:xfrm>
              <a:off x="2163560" y="2354621"/>
              <a:ext cx="841787" cy="7607"/>
            </a:xfrm>
            <a:custGeom>
              <a:avLst/>
              <a:gdLst/>
              <a:ahLst/>
              <a:cxnLst/>
              <a:rect l="l" t="t" r="r" b="b"/>
              <a:pathLst>
                <a:path w="44488" h="402" extrusionOk="0">
                  <a:moveTo>
                    <a:pt x="1" y="1"/>
                  </a:moveTo>
                  <a:lnTo>
                    <a:pt x="1" y="402"/>
                  </a:lnTo>
                  <a:lnTo>
                    <a:pt x="44487" y="402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3"/>
            <p:cNvSpPr/>
            <p:nvPr/>
          </p:nvSpPr>
          <p:spPr>
            <a:xfrm>
              <a:off x="2163560" y="2429551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1"/>
                  </a:moveTo>
                  <a:lnTo>
                    <a:pt x="1" y="427"/>
                  </a:lnTo>
                  <a:lnTo>
                    <a:pt x="44487" y="427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3"/>
            <p:cNvSpPr/>
            <p:nvPr/>
          </p:nvSpPr>
          <p:spPr>
            <a:xfrm>
              <a:off x="2288291" y="2502589"/>
              <a:ext cx="592797" cy="8080"/>
            </a:xfrm>
            <a:custGeom>
              <a:avLst/>
              <a:gdLst/>
              <a:ahLst/>
              <a:cxnLst/>
              <a:rect l="l" t="t" r="r" b="b"/>
              <a:pathLst>
                <a:path w="31329" h="427" extrusionOk="0">
                  <a:moveTo>
                    <a:pt x="0" y="0"/>
                  </a:moveTo>
                  <a:lnTo>
                    <a:pt x="0" y="426"/>
                  </a:lnTo>
                  <a:lnTo>
                    <a:pt x="31329" y="426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3"/>
            <p:cNvSpPr/>
            <p:nvPr/>
          </p:nvSpPr>
          <p:spPr>
            <a:xfrm>
              <a:off x="2163560" y="1735751"/>
              <a:ext cx="399323" cy="8080"/>
            </a:xfrm>
            <a:custGeom>
              <a:avLst/>
              <a:gdLst/>
              <a:ahLst/>
              <a:cxnLst/>
              <a:rect l="l" t="t" r="r" b="b"/>
              <a:pathLst>
                <a:path w="21104" h="427" extrusionOk="0">
                  <a:moveTo>
                    <a:pt x="1" y="1"/>
                  </a:moveTo>
                  <a:lnTo>
                    <a:pt x="1" y="427"/>
                  </a:lnTo>
                  <a:lnTo>
                    <a:pt x="21104" y="427"/>
                  </a:lnTo>
                  <a:lnTo>
                    <a:pt x="21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3"/>
            <p:cNvSpPr/>
            <p:nvPr/>
          </p:nvSpPr>
          <p:spPr>
            <a:xfrm>
              <a:off x="2163560" y="1787445"/>
              <a:ext cx="316332" cy="7607"/>
            </a:xfrm>
            <a:custGeom>
              <a:avLst/>
              <a:gdLst/>
              <a:ahLst/>
              <a:cxnLst/>
              <a:rect l="l" t="t" r="r" b="b"/>
              <a:pathLst>
                <a:path w="16718" h="402" extrusionOk="0">
                  <a:moveTo>
                    <a:pt x="1" y="1"/>
                  </a:moveTo>
                  <a:lnTo>
                    <a:pt x="1" y="402"/>
                  </a:lnTo>
                  <a:lnTo>
                    <a:pt x="16718" y="402"/>
                  </a:lnTo>
                  <a:lnTo>
                    <a:pt x="16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3"/>
            <p:cNvSpPr/>
            <p:nvPr/>
          </p:nvSpPr>
          <p:spPr>
            <a:xfrm>
              <a:off x="2456164" y="2808930"/>
              <a:ext cx="147986" cy="179756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3"/>
            <p:cNvSpPr/>
            <p:nvPr/>
          </p:nvSpPr>
          <p:spPr>
            <a:xfrm>
              <a:off x="2449996" y="2802781"/>
              <a:ext cx="160323" cy="193966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3"/>
            <p:cNvSpPr/>
            <p:nvPr/>
          </p:nvSpPr>
          <p:spPr>
            <a:xfrm>
              <a:off x="2564774" y="2808930"/>
              <a:ext cx="148440" cy="179756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3"/>
            <p:cNvSpPr/>
            <p:nvPr/>
          </p:nvSpPr>
          <p:spPr>
            <a:xfrm>
              <a:off x="2559079" y="2802781"/>
              <a:ext cx="159831" cy="193966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3"/>
            <p:cNvSpPr/>
            <p:nvPr/>
          </p:nvSpPr>
          <p:spPr>
            <a:xfrm>
              <a:off x="2436258" y="2595532"/>
              <a:ext cx="296408" cy="300211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3"/>
            <p:cNvSpPr/>
            <p:nvPr/>
          </p:nvSpPr>
          <p:spPr>
            <a:xfrm>
              <a:off x="2432455" y="2591747"/>
              <a:ext cx="304468" cy="310164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3"/>
            <p:cNvSpPr/>
            <p:nvPr/>
          </p:nvSpPr>
          <p:spPr>
            <a:xfrm>
              <a:off x="2479873" y="2642949"/>
              <a:ext cx="209633" cy="207268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3"/>
            <p:cNvSpPr/>
            <p:nvPr/>
          </p:nvSpPr>
          <p:spPr>
            <a:xfrm>
              <a:off x="2163560" y="2870104"/>
              <a:ext cx="182121" cy="8098"/>
            </a:xfrm>
            <a:custGeom>
              <a:avLst/>
              <a:gdLst/>
              <a:ahLst/>
              <a:cxnLst/>
              <a:rect l="l" t="t" r="r" b="b"/>
              <a:pathLst>
                <a:path w="9625" h="428" extrusionOk="0">
                  <a:moveTo>
                    <a:pt x="1" y="1"/>
                  </a:moveTo>
                  <a:lnTo>
                    <a:pt x="1" y="427"/>
                  </a:lnTo>
                  <a:lnTo>
                    <a:pt x="9625" y="427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63"/>
            <p:cNvSpPr/>
            <p:nvPr/>
          </p:nvSpPr>
          <p:spPr>
            <a:xfrm>
              <a:off x="2827483" y="2870104"/>
              <a:ext cx="182121" cy="8098"/>
            </a:xfrm>
            <a:custGeom>
              <a:avLst/>
              <a:gdLst/>
              <a:ahLst/>
              <a:cxnLst/>
              <a:rect l="l" t="t" r="r" b="b"/>
              <a:pathLst>
                <a:path w="9625" h="428" extrusionOk="0">
                  <a:moveTo>
                    <a:pt x="1" y="1"/>
                  </a:moveTo>
                  <a:lnTo>
                    <a:pt x="1" y="427"/>
                  </a:lnTo>
                  <a:lnTo>
                    <a:pt x="9625" y="427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3"/>
            <p:cNvSpPr/>
            <p:nvPr/>
          </p:nvSpPr>
          <p:spPr>
            <a:xfrm>
              <a:off x="3250495" y="1182803"/>
              <a:ext cx="454328" cy="454328"/>
            </a:xfrm>
            <a:custGeom>
              <a:avLst/>
              <a:gdLst/>
              <a:ahLst/>
              <a:cxnLst/>
              <a:rect l="l" t="t" r="r" b="b"/>
              <a:pathLst>
                <a:path w="24011" h="24011" extrusionOk="0">
                  <a:moveTo>
                    <a:pt x="12006" y="1"/>
                  </a:moveTo>
                  <a:cubicBezTo>
                    <a:pt x="5314" y="1"/>
                    <a:pt x="1" y="5414"/>
                    <a:pt x="1" y="12006"/>
                  </a:cubicBezTo>
                  <a:cubicBezTo>
                    <a:pt x="1" y="18697"/>
                    <a:pt x="5314" y="24011"/>
                    <a:pt x="12006" y="24011"/>
                  </a:cubicBezTo>
                  <a:cubicBezTo>
                    <a:pt x="18597" y="24011"/>
                    <a:pt x="24011" y="18697"/>
                    <a:pt x="24011" y="12006"/>
                  </a:cubicBezTo>
                  <a:cubicBezTo>
                    <a:pt x="24011" y="5414"/>
                    <a:pt x="18597" y="1"/>
                    <a:pt x="12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3"/>
            <p:cNvSpPr/>
            <p:nvPr/>
          </p:nvSpPr>
          <p:spPr>
            <a:xfrm>
              <a:off x="3246711" y="1178546"/>
              <a:ext cx="462389" cy="462389"/>
            </a:xfrm>
            <a:custGeom>
              <a:avLst/>
              <a:gdLst/>
              <a:ahLst/>
              <a:cxnLst/>
              <a:rect l="l" t="t" r="r" b="b"/>
              <a:pathLst>
                <a:path w="24437" h="24437" extrusionOk="0">
                  <a:moveTo>
                    <a:pt x="12206" y="426"/>
                  </a:moveTo>
                  <a:cubicBezTo>
                    <a:pt x="15439" y="426"/>
                    <a:pt x="18371" y="1779"/>
                    <a:pt x="20552" y="3885"/>
                  </a:cubicBezTo>
                  <a:cubicBezTo>
                    <a:pt x="22657" y="6065"/>
                    <a:pt x="24010" y="8998"/>
                    <a:pt x="24010" y="12231"/>
                  </a:cubicBezTo>
                  <a:cubicBezTo>
                    <a:pt x="24010" y="15464"/>
                    <a:pt x="22657" y="18496"/>
                    <a:pt x="20552" y="20577"/>
                  </a:cubicBezTo>
                  <a:cubicBezTo>
                    <a:pt x="18371" y="22782"/>
                    <a:pt x="15439" y="24035"/>
                    <a:pt x="12206" y="24035"/>
                  </a:cubicBezTo>
                  <a:cubicBezTo>
                    <a:pt x="8973" y="24035"/>
                    <a:pt x="5940" y="22782"/>
                    <a:pt x="3860" y="20577"/>
                  </a:cubicBezTo>
                  <a:cubicBezTo>
                    <a:pt x="1654" y="18496"/>
                    <a:pt x="401" y="15464"/>
                    <a:pt x="401" y="12231"/>
                  </a:cubicBezTo>
                  <a:cubicBezTo>
                    <a:pt x="401" y="8998"/>
                    <a:pt x="1654" y="6065"/>
                    <a:pt x="3860" y="3885"/>
                  </a:cubicBezTo>
                  <a:cubicBezTo>
                    <a:pt x="5940" y="1779"/>
                    <a:pt x="8973" y="426"/>
                    <a:pt x="12206" y="426"/>
                  </a:cubicBezTo>
                  <a:close/>
                  <a:moveTo>
                    <a:pt x="12206" y="0"/>
                  </a:moveTo>
                  <a:cubicBezTo>
                    <a:pt x="5414" y="0"/>
                    <a:pt x="0" y="5539"/>
                    <a:pt x="0" y="12231"/>
                  </a:cubicBezTo>
                  <a:cubicBezTo>
                    <a:pt x="0" y="19023"/>
                    <a:pt x="5414" y="24436"/>
                    <a:pt x="12206" y="24436"/>
                  </a:cubicBezTo>
                  <a:cubicBezTo>
                    <a:pt x="18898" y="24436"/>
                    <a:pt x="24437" y="19023"/>
                    <a:pt x="24437" y="12231"/>
                  </a:cubicBezTo>
                  <a:cubicBezTo>
                    <a:pt x="24437" y="5539"/>
                    <a:pt x="18898" y="0"/>
                    <a:pt x="12206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3"/>
            <p:cNvSpPr/>
            <p:nvPr/>
          </p:nvSpPr>
          <p:spPr>
            <a:xfrm>
              <a:off x="3379011" y="1240192"/>
              <a:ext cx="106718" cy="242159"/>
            </a:xfrm>
            <a:custGeom>
              <a:avLst/>
              <a:gdLst/>
              <a:ahLst/>
              <a:cxnLst/>
              <a:rect l="l" t="t" r="r" b="b"/>
              <a:pathLst>
                <a:path w="5640" h="12798" extrusionOk="0">
                  <a:moveTo>
                    <a:pt x="5214" y="0"/>
                  </a:moveTo>
                  <a:cubicBezTo>
                    <a:pt x="5013" y="0"/>
                    <a:pt x="4788" y="201"/>
                    <a:pt x="4788" y="401"/>
                  </a:cubicBezTo>
                  <a:lnTo>
                    <a:pt x="4788" y="8772"/>
                  </a:lnTo>
                  <a:lnTo>
                    <a:pt x="201" y="12005"/>
                  </a:lnTo>
                  <a:cubicBezTo>
                    <a:pt x="1" y="12206"/>
                    <a:pt x="1" y="12406"/>
                    <a:pt x="101" y="12632"/>
                  </a:cubicBezTo>
                  <a:cubicBezTo>
                    <a:pt x="160" y="12749"/>
                    <a:pt x="296" y="12798"/>
                    <a:pt x="439" y="12798"/>
                  </a:cubicBezTo>
                  <a:cubicBezTo>
                    <a:pt x="540" y="12798"/>
                    <a:pt x="645" y="12774"/>
                    <a:pt x="728" y="12732"/>
                  </a:cubicBezTo>
                  <a:lnTo>
                    <a:pt x="5414" y="9273"/>
                  </a:lnTo>
                  <a:cubicBezTo>
                    <a:pt x="5540" y="9273"/>
                    <a:pt x="5640" y="9073"/>
                    <a:pt x="5640" y="8973"/>
                  </a:cubicBezTo>
                  <a:lnTo>
                    <a:pt x="5640" y="401"/>
                  </a:lnTo>
                  <a:cubicBezTo>
                    <a:pt x="5640" y="201"/>
                    <a:pt x="5414" y="0"/>
                    <a:pt x="5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3"/>
            <p:cNvSpPr/>
            <p:nvPr/>
          </p:nvSpPr>
          <p:spPr>
            <a:xfrm>
              <a:off x="2432455" y="1340723"/>
              <a:ext cx="53132" cy="138488"/>
            </a:xfrm>
            <a:custGeom>
              <a:avLst/>
              <a:gdLst/>
              <a:ahLst/>
              <a:cxnLst/>
              <a:rect l="l" t="t" r="r" b="b"/>
              <a:pathLst>
                <a:path w="2808" h="7319" extrusionOk="0">
                  <a:moveTo>
                    <a:pt x="301" y="0"/>
                  </a:moveTo>
                  <a:lnTo>
                    <a:pt x="1" y="101"/>
                  </a:lnTo>
                  <a:cubicBezTo>
                    <a:pt x="727" y="2507"/>
                    <a:pt x="1554" y="4913"/>
                    <a:pt x="2407" y="7319"/>
                  </a:cubicBezTo>
                  <a:lnTo>
                    <a:pt x="2808" y="7219"/>
                  </a:lnTo>
                  <a:cubicBezTo>
                    <a:pt x="1980" y="4813"/>
                    <a:pt x="1153" y="2407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3"/>
            <p:cNvSpPr/>
            <p:nvPr/>
          </p:nvSpPr>
          <p:spPr>
            <a:xfrm>
              <a:off x="2683319" y="1340723"/>
              <a:ext cx="53605" cy="138488"/>
            </a:xfrm>
            <a:custGeom>
              <a:avLst/>
              <a:gdLst/>
              <a:ahLst/>
              <a:cxnLst/>
              <a:rect l="l" t="t" r="r" b="b"/>
              <a:pathLst>
                <a:path w="2833" h="7319" extrusionOk="0">
                  <a:moveTo>
                    <a:pt x="2507" y="0"/>
                  </a:moveTo>
                  <a:cubicBezTo>
                    <a:pt x="1680" y="2407"/>
                    <a:pt x="828" y="4813"/>
                    <a:pt x="1" y="7219"/>
                  </a:cubicBezTo>
                  <a:lnTo>
                    <a:pt x="427" y="7319"/>
                  </a:lnTo>
                  <a:cubicBezTo>
                    <a:pt x="1254" y="4913"/>
                    <a:pt x="2081" y="2507"/>
                    <a:pt x="2833" y="101"/>
                  </a:cubicBezTo>
                  <a:lnTo>
                    <a:pt x="250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3"/>
            <p:cNvSpPr/>
            <p:nvPr/>
          </p:nvSpPr>
          <p:spPr>
            <a:xfrm>
              <a:off x="2580423" y="1350676"/>
              <a:ext cx="8080" cy="118582"/>
            </a:xfrm>
            <a:custGeom>
              <a:avLst/>
              <a:gdLst/>
              <a:ahLst/>
              <a:cxnLst/>
              <a:rect l="l" t="t" r="r" b="b"/>
              <a:pathLst>
                <a:path w="427" h="6267" extrusionOk="0">
                  <a:moveTo>
                    <a:pt x="0" y="1"/>
                  </a:moveTo>
                  <a:lnTo>
                    <a:pt x="0" y="6266"/>
                  </a:lnTo>
                  <a:lnTo>
                    <a:pt x="426" y="6266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3"/>
            <p:cNvSpPr/>
            <p:nvPr/>
          </p:nvSpPr>
          <p:spPr>
            <a:xfrm>
              <a:off x="1193295" y="2773376"/>
              <a:ext cx="551547" cy="8080"/>
            </a:xfrm>
            <a:custGeom>
              <a:avLst/>
              <a:gdLst/>
              <a:ahLst/>
              <a:cxnLst/>
              <a:rect l="l" t="t" r="r" b="b"/>
              <a:pathLst>
                <a:path w="29149" h="427" extrusionOk="0">
                  <a:moveTo>
                    <a:pt x="0" y="0"/>
                  </a:moveTo>
                  <a:lnTo>
                    <a:pt x="0" y="426"/>
                  </a:lnTo>
                  <a:lnTo>
                    <a:pt x="29148" y="426"/>
                  </a:lnTo>
                  <a:lnTo>
                    <a:pt x="291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3"/>
            <p:cNvSpPr/>
            <p:nvPr/>
          </p:nvSpPr>
          <p:spPr>
            <a:xfrm>
              <a:off x="1612504" y="2717879"/>
              <a:ext cx="270807" cy="8080"/>
            </a:xfrm>
            <a:custGeom>
              <a:avLst/>
              <a:gdLst/>
              <a:ahLst/>
              <a:cxnLst/>
              <a:rect l="l" t="t" r="r" b="b"/>
              <a:pathLst>
                <a:path w="14312" h="427" extrusionOk="0">
                  <a:moveTo>
                    <a:pt x="1" y="1"/>
                  </a:moveTo>
                  <a:lnTo>
                    <a:pt x="1" y="427"/>
                  </a:lnTo>
                  <a:lnTo>
                    <a:pt x="14312" y="427"/>
                  </a:lnTo>
                  <a:lnTo>
                    <a:pt x="1431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3"/>
            <p:cNvSpPr/>
            <p:nvPr/>
          </p:nvSpPr>
          <p:spPr>
            <a:xfrm>
              <a:off x="3462001" y="2101393"/>
              <a:ext cx="618416" cy="8080"/>
            </a:xfrm>
            <a:custGeom>
              <a:avLst/>
              <a:gdLst/>
              <a:ahLst/>
              <a:cxnLst/>
              <a:rect l="l" t="t" r="r" b="b"/>
              <a:pathLst>
                <a:path w="32683" h="427" extrusionOk="0">
                  <a:moveTo>
                    <a:pt x="1" y="0"/>
                  </a:moveTo>
                  <a:lnTo>
                    <a:pt x="1" y="426"/>
                  </a:lnTo>
                  <a:lnTo>
                    <a:pt x="32683" y="426"/>
                  </a:lnTo>
                  <a:lnTo>
                    <a:pt x="32683" y="0"/>
                  </a:lnTo>
                  <a:close/>
                </a:path>
              </a:pathLst>
            </a:custGeom>
            <a:solidFill>
              <a:srgbClr val="BEBAC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3"/>
            <p:cNvSpPr/>
            <p:nvPr/>
          </p:nvSpPr>
          <p:spPr>
            <a:xfrm>
              <a:off x="3333486" y="2046369"/>
              <a:ext cx="357600" cy="7607"/>
            </a:xfrm>
            <a:custGeom>
              <a:avLst/>
              <a:gdLst/>
              <a:ahLst/>
              <a:cxnLst/>
              <a:rect l="l" t="t" r="r" b="b"/>
              <a:pathLst>
                <a:path w="18899" h="402" extrusionOk="0">
                  <a:moveTo>
                    <a:pt x="1" y="1"/>
                  </a:moveTo>
                  <a:lnTo>
                    <a:pt x="1" y="402"/>
                  </a:lnTo>
                  <a:lnTo>
                    <a:pt x="18898" y="402"/>
                  </a:lnTo>
                  <a:lnTo>
                    <a:pt x="18898" y="1"/>
                  </a:lnTo>
                  <a:close/>
                </a:path>
              </a:pathLst>
            </a:custGeom>
            <a:solidFill>
              <a:srgbClr val="BEBAC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7" name="Google Shape;1177;p63"/>
            <p:cNvGrpSpPr/>
            <p:nvPr/>
          </p:nvGrpSpPr>
          <p:grpSpPr>
            <a:xfrm flipH="1">
              <a:off x="936623" y="1445473"/>
              <a:ext cx="734772" cy="588731"/>
              <a:chOff x="10049025" y="922900"/>
              <a:chExt cx="537625" cy="430800"/>
            </a:xfrm>
          </p:grpSpPr>
          <p:sp>
            <p:nvSpPr>
              <p:cNvPr id="1178" name="Google Shape;1178;p63"/>
              <p:cNvSpPr/>
              <p:nvPr/>
            </p:nvSpPr>
            <p:spPr>
              <a:xfrm>
                <a:off x="10056525" y="930425"/>
                <a:ext cx="521975" cy="331475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13259" extrusionOk="0">
                    <a:moveTo>
                      <a:pt x="14412" y="0"/>
                    </a:moveTo>
                    <a:lnTo>
                      <a:pt x="1" y="226"/>
                    </a:lnTo>
                    <a:cubicBezTo>
                      <a:pt x="1254" y="2506"/>
                      <a:pt x="2407" y="4812"/>
                      <a:pt x="3334" y="7218"/>
                    </a:cubicBezTo>
                    <a:lnTo>
                      <a:pt x="12532" y="13258"/>
                    </a:lnTo>
                    <a:lnTo>
                      <a:pt x="20878" y="12757"/>
                    </a:lnTo>
                    <a:lnTo>
                      <a:pt x="144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63"/>
              <p:cNvSpPr/>
              <p:nvPr/>
            </p:nvSpPr>
            <p:spPr>
              <a:xfrm>
                <a:off x="10049025" y="922900"/>
                <a:ext cx="537625" cy="347150"/>
              </a:xfrm>
              <a:custGeom>
                <a:avLst/>
                <a:gdLst/>
                <a:ahLst/>
                <a:cxnLst/>
                <a:rect l="l" t="t" r="r" b="b"/>
                <a:pathLst>
                  <a:path w="21505" h="13886" extrusionOk="0">
                    <a:moveTo>
                      <a:pt x="14574" y="527"/>
                    </a:moveTo>
                    <a:cubicBezTo>
                      <a:pt x="16433" y="4242"/>
                      <a:pt x="18292" y="7862"/>
                      <a:pt x="20151" y="11579"/>
                    </a:cubicBezTo>
                    <a:cubicBezTo>
                      <a:pt x="20376" y="11973"/>
                      <a:pt x="20614" y="12366"/>
                      <a:pt x="20804" y="12760"/>
                    </a:cubicBezTo>
                    <a:lnTo>
                      <a:pt x="20804" y="12760"/>
                    </a:lnTo>
                    <a:cubicBezTo>
                      <a:pt x="18222" y="12953"/>
                      <a:pt x="15639" y="13167"/>
                      <a:pt x="13033" y="13359"/>
                    </a:cubicBezTo>
                    <a:lnTo>
                      <a:pt x="12933" y="13359"/>
                    </a:lnTo>
                    <a:cubicBezTo>
                      <a:pt x="12832" y="13359"/>
                      <a:pt x="12732" y="13259"/>
                      <a:pt x="12732" y="13259"/>
                    </a:cubicBezTo>
                    <a:cubicBezTo>
                      <a:pt x="12206" y="12933"/>
                      <a:pt x="11780" y="12632"/>
                      <a:pt x="11379" y="12306"/>
                    </a:cubicBezTo>
                    <a:cubicBezTo>
                      <a:pt x="9800" y="11379"/>
                      <a:pt x="8346" y="10326"/>
                      <a:pt x="6892" y="9399"/>
                    </a:cubicBezTo>
                    <a:cubicBezTo>
                      <a:pt x="5891" y="8707"/>
                      <a:pt x="4889" y="8106"/>
                      <a:pt x="3909" y="7402"/>
                    </a:cubicBezTo>
                    <a:lnTo>
                      <a:pt x="3909" y="7402"/>
                    </a:lnTo>
                    <a:cubicBezTo>
                      <a:pt x="2933" y="5179"/>
                      <a:pt x="1872" y="2958"/>
                      <a:pt x="726" y="817"/>
                    </a:cubicBezTo>
                    <a:lnTo>
                      <a:pt x="726" y="817"/>
                    </a:lnTo>
                    <a:cubicBezTo>
                      <a:pt x="4768" y="720"/>
                      <a:pt x="8788" y="623"/>
                      <a:pt x="12832" y="527"/>
                    </a:cubicBezTo>
                    <a:close/>
                    <a:moveTo>
                      <a:pt x="14712" y="0"/>
                    </a:moveTo>
                    <a:cubicBezTo>
                      <a:pt x="10527" y="101"/>
                      <a:pt x="6366" y="201"/>
                      <a:pt x="2181" y="301"/>
                    </a:cubicBezTo>
                    <a:lnTo>
                      <a:pt x="301" y="301"/>
                    </a:lnTo>
                    <a:cubicBezTo>
                      <a:pt x="100" y="301"/>
                      <a:pt x="0" y="527"/>
                      <a:pt x="100" y="727"/>
                    </a:cubicBezTo>
                    <a:cubicBezTo>
                      <a:pt x="1343" y="2890"/>
                      <a:pt x="2364" y="5176"/>
                      <a:pt x="3408" y="7560"/>
                    </a:cubicBezTo>
                    <a:lnTo>
                      <a:pt x="3408" y="7560"/>
                    </a:lnTo>
                    <a:cubicBezTo>
                      <a:pt x="3411" y="7606"/>
                      <a:pt x="3428" y="7647"/>
                      <a:pt x="3462" y="7679"/>
                    </a:cubicBezTo>
                    <a:lnTo>
                      <a:pt x="3462" y="7679"/>
                    </a:lnTo>
                    <a:cubicBezTo>
                      <a:pt x="3505" y="7746"/>
                      <a:pt x="3576" y="7784"/>
                      <a:pt x="3651" y="7796"/>
                    </a:cubicBezTo>
                    <a:lnTo>
                      <a:pt x="3651" y="7796"/>
                    </a:lnTo>
                    <a:cubicBezTo>
                      <a:pt x="6015" y="9352"/>
                      <a:pt x="8285" y="10978"/>
                      <a:pt x="10652" y="12532"/>
                    </a:cubicBezTo>
                    <a:cubicBezTo>
                      <a:pt x="11153" y="12832"/>
                      <a:pt x="11679" y="13259"/>
                      <a:pt x="12206" y="13559"/>
                    </a:cubicBezTo>
                    <a:cubicBezTo>
                      <a:pt x="12406" y="13685"/>
                      <a:pt x="12632" y="13885"/>
                      <a:pt x="12832" y="13885"/>
                    </a:cubicBezTo>
                    <a:cubicBezTo>
                      <a:pt x="13258" y="13885"/>
                      <a:pt x="13785" y="13785"/>
                      <a:pt x="14286" y="13785"/>
                    </a:cubicBezTo>
                    <a:cubicBezTo>
                      <a:pt x="15138" y="13685"/>
                      <a:pt x="16065" y="13685"/>
                      <a:pt x="16918" y="13559"/>
                    </a:cubicBezTo>
                    <a:cubicBezTo>
                      <a:pt x="18371" y="13459"/>
                      <a:pt x="19725" y="13359"/>
                      <a:pt x="21178" y="13259"/>
                    </a:cubicBezTo>
                    <a:cubicBezTo>
                      <a:pt x="21404" y="13259"/>
                      <a:pt x="21504" y="13058"/>
                      <a:pt x="21404" y="12933"/>
                    </a:cubicBezTo>
                    <a:lnTo>
                      <a:pt x="15765" y="1654"/>
                    </a:lnTo>
                    <a:cubicBezTo>
                      <a:pt x="15439" y="1153"/>
                      <a:pt x="15138" y="627"/>
                      <a:pt x="14912" y="101"/>
                    </a:cubicBezTo>
                    <a:cubicBezTo>
                      <a:pt x="14812" y="101"/>
                      <a:pt x="14812" y="0"/>
                      <a:pt x="147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63"/>
              <p:cNvSpPr/>
              <p:nvPr/>
            </p:nvSpPr>
            <p:spPr>
              <a:xfrm>
                <a:off x="10351650" y="961750"/>
                <a:ext cx="4450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033" extrusionOk="0">
                    <a:moveTo>
                      <a:pt x="1780" y="0"/>
                    </a:moveTo>
                    <a:lnTo>
                      <a:pt x="1780" y="0"/>
                    </a:lnTo>
                    <a:cubicBezTo>
                      <a:pt x="1153" y="953"/>
                      <a:pt x="527" y="1980"/>
                      <a:pt x="0" y="3033"/>
                    </a:cubicBezTo>
                    <a:lnTo>
                      <a:pt x="1780" y="0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63"/>
              <p:cNvSpPr/>
              <p:nvPr/>
            </p:nvSpPr>
            <p:spPr>
              <a:xfrm>
                <a:off x="10344450" y="955525"/>
                <a:ext cx="60000" cy="88025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3521" extrusionOk="0">
                    <a:moveTo>
                      <a:pt x="2109" y="0"/>
                    </a:moveTo>
                    <a:cubicBezTo>
                      <a:pt x="2021" y="0"/>
                      <a:pt x="1921" y="44"/>
                      <a:pt x="1842" y="149"/>
                    </a:cubicBezTo>
                    <a:cubicBezTo>
                      <a:pt x="1216" y="1101"/>
                      <a:pt x="589" y="2129"/>
                      <a:pt x="88" y="3182"/>
                    </a:cubicBezTo>
                    <a:cubicBezTo>
                      <a:pt x="1" y="3321"/>
                      <a:pt x="180" y="3520"/>
                      <a:pt x="331" y="3520"/>
                    </a:cubicBezTo>
                    <a:cubicBezTo>
                      <a:pt x="397" y="3520"/>
                      <a:pt x="458" y="3482"/>
                      <a:pt x="489" y="3382"/>
                    </a:cubicBezTo>
                    <a:cubicBezTo>
                      <a:pt x="1116" y="2354"/>
                      <a:pt x="1642" y="1302"/>
                      <a:pt x="2268" y="349"/>
                    </a:cubicBezTo>
                    <a:cubicBezTo>
                      <a:pt x="2399" y="154"/>
                      <a:pt x="2274" y="0"/>
                      <a:pt x="21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63"/>
              <p:cNvSpPr/>
              <p:nvPr/>
            </p:nvSpPr>
            <p:spPr>
              <a:xfrm>
                <a:off x="10098525" y="969875"/>
                <a:ext cx="313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35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01" y="527"/>
                      <a:pt x="827" y="928"/>
                      <a:pt x="1253" y="135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63"/>
              <p:cNvSpPr/>
              <p:nvPr/>
            </p:nvSpPr>
            <p:spPr>
              <a:xfrm>
                <a:off x="10090375" y="965025"/>
                <a:ext cx="4450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825" extrusionOk="0">
                    <a:moveTo>
                      <a:pt x="323" y="1"/>
                    </a:moveTo>
                    <a:cubicBezTo>
                      <a:pt x="245" y="1"/>
                      <a:pt x="163" y="32"/>
                      <a:pt x="101" y="95"/>
                    </a:cubicBezTo>
                    <a:cubicBezTo>
                      <a:pt x="0" y="195"/>
                      <a:pt x="0" y="295"/>
                      <a:pt x="101" y="396"/>
                    </a:cubicBezTo>
                    <a:cubicBezTo>
                      <a:pt x="527" y="822"/>
                      <a:pt x="953" y="1348"/>
                      <a:pt x="1354" y="1749"/>
                    </a:cubicBezTo>
                    <a:cubicBezTo>
                      <a:pt x="1416" y="1799"/>
                      <a:pt x="1498" y="1824"/>
                      <a:pt x="1576" y="1824"/>
                    </a:cubicBezTo>
                    <a:cubicBezTo>
                      <a:pt x="1654" y="1824"/>
                      <a:pt x="1730" y="1799"/>
                      <a:pt x="1780" y="1749"/>
                    </a:cubicBezTo>
                    <a:lnTo>
                      <a:pt x="1780" y="1348"/>
                    </a:lnTo>
                    <a:lnTo>
                      <a:pt x="527" y="95"/>
                    </a:lnTo>
                    <a:cubicBezTo>
                      <a:pt x="476" y="32"/>
                      <a:pt x="401" y="1"/>
                      <a:pt x="3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63"/>
              <p:cNvSpPr/>
              <p:nvPr/>
            </p:nvSpPr>
            <p:spPr>
              <a:xfrm>
                <a:off x="10479475" y="1207350"/>
                <a:ext cx="5767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628" extrusionOk="0">
                    <a:moveTo>
                      <a:pt x="0" y="1"/>
                    </a:moveTo>
                    <a:lnTo>
                      <a:pt x="2306" y="627"/>
                    </a:lnTo>
                    <a:cubicBezTo>
                      <a:pt x="1579" y="427"/>
                      <a:pt x="827" y="201"/>
                      <a:pt x="0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63"/>
              <p:cNvSpPr/>
              <p:nvPr/>
            </p:nvSpPr>
            <p:spPr>
              <a:xfrm>
                <a:off x="10474450" y="1201025"/>
                <a:ext cx="6770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1123" extrusionOk="0">
                    <a:moveTo>
                      <a:pt x="193" y="1"/>
                    </a:moveTo>
                    <a:cubicBezTo>
                      <a:pt x="99" y="1"/>
                      <a:pt x="1" y="83"/>
                      <a:pt x="1" y="154"/>
                    </a:cubicBezTo>
                    <a:cubicBezTo>
                      <a:pt x="1" y="354"/>
                      <a:pt x="1" y="454"/>
                      <a:pt x="201" y="555"/>
                    </a:cubicBezTo>
                    <a:cubicBezTo>
                      <a:pt x="928" y="680"/>
                      <a:pt x="1655" y="880"/>
                      <a:pt x="2407" y="1081"/>
                    </a:cubicBezTo>
                    <a:cubicBezTo>
                      <a:pt x="2436" y="1110"/>
                      <a:pt x="2474" y="1122"/>
                      <a:pt x="2513" y="1122"/>
                    </a:cubicBezTo>
                    <a:cubicBezTo>
                      <a:pt x="2607" y="1122"/>
                      <a:pt x="2708" y="1052"/>
                      <a:pt x="2708" y="981"/>
                    </a:cubicBezTo>
                    <a:cubicBezTo>
                      <a:pt x="2708" y="780"/>
                      <a:pt x="2708" y="680"/>
                      <a:pt x="2507" y="555"/>
                    </a:cubicBezTo>
                    <a:cubicBezTo>
                      <a:pt x="1780" y="354"/>
                      <a:pt x="1028" y="154"/>
                      <a:pt x="302" y="53"/>
                    </a:cubicBezTo>
                    <a:cubicBezTo>
                      <a:pt x="272" y="16"/>
                      <a:pt x="233" y="1"/>
                      <a:pt x="1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63"/>
              <p:cNvSpPr/>
              <p:nvPr/>
            </p:nvSpPr>
            <p:spPr>
              <a:xfrm>
                <a:off x="10074700" y="1008725"/>
                <a:ext cx="384125" cy="339625"/>
              </a:xfrm>
              <a:custGeom>
                <a:avLst/>
                <a:gdLst/>
                <a:ahLst/>
                <a:cxnLst/>
                <a:rect l="l" t="t" r="r" b="b"/>
                <a:pathLst>
                  <a:path w="15365" h="13585" extrusionOk="0">
                    <a:moveTo>
                      <a:pt x="3359" y="1"/>
                    </a:moveTo>
                    <a:cubicBezTo>
                      <a:pt x="1981" y="2206"/>
                      <a:pt x="853" y="4487"/>
                      <a:pt x="1" y="6793"/>
                    </a:cubicBezTo>
                    <a:cubicBezTo>
                      <a:pt x="1" y="6793"/>
                      <a:pt x="1154" y="8998"/>
                      <a:pt x="4286" y="11079"/>
                    </a:cubicBezTo>
                    <a:cubicBezTo>
                      <a:pt x="7319" y="13159"/>
                      <a:pt x="10026" y="13585"/>
                      <a:pt x="10026" y="13585"/>
                    </a:cubicBezTo>
                    <a:cubicBezTo>
                      <a:pt x="12006" y="11906"/>
                      <a:pt x="14111" y="9725"/>
                      <a:pt x="15364" y="7520"/>
                    </a:cubicBezTo>
                    <a:cubicBezTo>
                      <a:pt x="15364" y="7520"/>
                      <a:pt x="13585" y="3986"/>
                      <a:pt x="10251" y="1981"/>
                    </a:cubicBezTo>
                    <a:cubicBezTo>
                      <a:pt x="6893" y="101"/>
                      <a:pt x="3359" y="1"/>
                      <a:pt x="3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63"/>
              <p:cNvSpPr/>
              <p:nvPr/>
            </p:nvSpPr>
            <p:spPr>
              <a:xfrm>
                <a:off x="10067175" y="1002600"/>
                <a:ext cx="399150" cy="351100"/>
              </a:xfrm>
              <a:custGeom>
                <a:avLst/>
                <a:gdLst/>
                <a:ahLst/>
                <a:cxnLst/>
                <a:rect l="l" t="t" r="r" b="b"/>
                <a:pathLst>
                  <a:path w="15966" h="14044" extrusionOk="0">
                    <a:moveTo>
                      <a:pt x="3795" y="575"/>
                    </a:moveTo>
                    <a:cubicBezTo>
                      <a:pt x="8594" y="722"/>
                      <a:pt x="13202" y="3473"/>
                      <a:pt x="15385" y="7757"/>
                    </a:cubicBezTo>
                    <a:lnTo>
                      <a:pt x="15385" y="7757"/>
                    </a:lnTo>
                    <a:cubicBezTo>
                      <a:pt x="14070" y="9966"/>
                      <a:pt x="12272" y="11875"/>
                      <a:pt x="10281" y="13504"/>
                    </a:cubicBezTo>
                    <a:lnTo>
                      <a:pt x="10227" y="13504"/>
                    </a:lnTo>
                    <a:cubicBezTo>
                      <a:pt x="10126" y="13504"/>
                      <a:pt x="10026" y="13404"/>
                      <a:pt x="9801" y="13404"/>
                    </a:cubicBezTo>
                    <a:cubicBezTo>
                      <a:pt x="9400" y="13304"/>
                      <a:pt x="8973" y="13203"/>
                      <a:pt x="8447" y="13003"/>
                    </a:cubicBezTo>
                    <a:cubicBezTo>
                      <a:pt x="6993" y="12477"/>
                      <a:pt x="5540" y="11750"/>
                      <a:pt x="4161" y="10697"/>
                    </a:cubicBezTo>
                    <a:cubicBezTo>
                      <a:pt x="3034" y="9870"/>
                      <a:pt x="1981" y="8918"/>
                      <a:pt x="1154" y="7865"/>
                    </a:cubicBezTo>
                    <a:cubicBezTo>
                      <a:pt x="928" y="7564"/>
                      <a:pt x="728" y="7364"/>
                      <a:pt x="628" y="7038"/>
                    </a:cubicBezTo>
                    <a:cubicBezTo>
                      <a:pt x="543" y="7038"/>
                      <a:pt x="530" y="6967"/>
                      <a:pt x="528" y="6944"/>
                    </a:cubicBezTo>
                    <a:lnTo>
                      <a:pt x="528" y="6944"/>
                    </a:lnTo>
                    <a:cubicBezTo>
                      <a:pt x="528" y="6950"/>
                      <a:pt x="530" y="6953"/>
                      <a:pt x="533" y="6953"/>
                    </a:cubicBezTo>
                    <a:cubicBezTo>
                      <a:pt x="567" y="6953"/>
                      <a:pt x="728" y="6612"/>
                      <a:pt x="728" y="6612"/>
                    </a:cubicBezTo>
                    <a:cubicBezTo>
                      <a:pt x="828" y="6311"/>
                      <a:pt x="928" y="5985"/>
                      <a:pt x="1029" y="5785"/>
                    </a:cubicBezTo>
                    <a:cubicBezTo>
                      <a:pt x="1863" y="3944"/>
                      <a:pt x="2769" y="2200"/>
                      <a:pt x="3795" y="575"/>
                    </a:cubicBezTo>
                    <a:close/>
                    <a:moveTo>
                      <a:pt x="3780" y="1"/>
                    </a:moveTo>
                    <a:cubicBezTo>
                      <a:pt x="3694" y="1"/>
                      <a:pt x="3610" y="12"/>
                      <a:pt x="3535" y="45"/>
                    </a:cubicBezTo>
                    <a:cubicBezTo>
                      <a:pt x="3234" y="146"/>
                      <a:pt x="3134" y="672"/>
                      <a:pt x="2908" y="872"/>
                    </a:cubicBezTo>
                    <a:cubicBezTo>
                      <a:pt x="2708" y="1399"/>
                      <a:pt x="2407" y="1825"/>
                      <a:pt x="2181" y="2351"/>
                    </a:cubicBezTo>
                    <a:cubicBezTo>
                      <a:pt x="1655" y="3278"/>
                      <a:pt x="1154" y="4331"/>
                      <a:pt x="728" y="5359"/>
                    </a:cubicBezTo>
                    <a:cubicBezTo>
                      <a:pt x="527" y="5785"/>
                      <a:pt x="302" y="6211"/>
                      <a:pt x="201" y="6612"/>
                    </a:cubicBezTo>
                    <a:cubicBezTo>
                      <a:pt x="101" y="6837"/>
                      <a:pt x="1" y="7038"/>
                      <a:pt x="101" y="7238"/>
                    </a:cubicBezTo>
                    <a:cubicBezTo>
                      <a:pt x="201" y="7464"/>
                      <a:pt x="402" y="7765"/>
                      <a:pt x="628" y="7990"/>
                    </a:cubicBezTo>
                    <a:cubicBezTo>
                      <a:pt x="1029" y="8492"/>
                      <a:pt x="1455" y="9018"/>
                      <a:pt x="1881" y="9444"/>
                    </a:cubicBezTo>
                    <a:cubicBezTo>
                      <a:pt x="3435" y="10998"/>
                      <a:pt x="5314" y="12251"/>
                      <a:pt x="7294" y="13103"/>
                    </a:cubicBezTo>
                    <a:cubicBezTo>
                      <a:pt x="8247" y="13504"/>
                      <a:pt x="9299" y="13930"/>
                      <a:pt x="10327" y="14030"/>
                    </a:cubicBezTo>
                    <a:cubicBezTo>
                      <a:pt x="10356" y="14039"/>
                      <a:pt x="10383" y="14044"/>
                      <a:pt x="10407" y="14044"/>
                    </a:cubicBezTo>
                    <a:cubicBezTo>
                      <a:pt x="10491" y="14044"/>
                      <a:pt x="10542" y="13993"/>
                      <a:pt x="10562" y="13922"/>
                    </a:cubicBezTo>
                    <a:lnTo>
                      <a:pt x="10562" y="13922"/>
                    </a:lnTo>
                    <a:cubicBezTo>
                      <a:pt x="12112" y="12671"/>
                      <a:pt x="13562" y="11220"/>
                      <a:pt x="14713" y="9644"/>
                    </a:cubicBezTo>
                    <a:cubicBezTo>
                      <a:pt x="15039" y="9243"/>
                      <a:pt x="15339" y="8817"/>
                      <a:pt x="15565" y="8391"/>
                    </a:cubicBezTo>
                    <a:cubicBezTo>
                      <a:pt x="15765" y="8191"/>
                      <a:pt x="15966" y="7865"/>
                      <a:pt x="15866" y="7664"/>
                    </a:cubicBezTo>
                    <a:cubicBezTo>
                      <a:pt x="15866" y="7464"/>
                      <a:pt x="15665" y="7238"/>
                      <a:pt x="15565" y="7038"/>
                    </a:cubicBezTo>
                    <a:cubicBezTo>
                      <a:pt x="13986" y="4431"/>
                      <a:pt x="11680" y="2351"/>
                      <a:pt x="8873" y="1198"/>
                    </a:cubicBezTo>
                    <a:cubicBezTo>
                      <a:pt x="7420" y="572"/>
                      <a:pt x="5841" y="246"/>
                      <a:pt x="4287" y="45"/>
                    </a:cubicBezTo>
                    <a:cubicBezTo>
                      <a:pt x="4136" y="45"/>
                      <a:pt x="3953" y="1"/>
                      <a:pt x="37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63"/>
              <p:cNvSpPr/>
              <p:nvPr/>
            </p:nvSpPr>
            <p:spPr>
              <a:xfrm>
                <a:off x="10111675" y="1019375"/>
                <a:ext cx="94000" cy="198650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7946" extrusionOk="0">
                    <a:moveTo>
                      <a:pt x="3760" y="1"/>
                    </a:moveTo>
                    <a:lnTo>
                      <a:pt x="3760" y="1"/>
                    </a:lnTo>
                    <a:cubicBezTo>
                      <a:pt x="2507" y="2607"/>
                      <a:pt x="1128" y="5214"/>
                      <a:pt x="0" y="7946"/>
                    </a:cubicBezTo>
                    <a:lnTo>
                      <a:pt x="3760" y="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63"/>
              <p:cNvSpPr/>
              <p:nvPr/>
            </p:nvSpPr>
            <p:spPr>
              <a:xfrm>
                <a:off x="10101750" y="1013500"/>
                <a:ext cx="113225" cy="210150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8406" extrusionOk="0">
                    <a:moveTo>
                      <a:pt x="4160" y="0"/>
                    </a:moveTo>
                    <a:cubicBezTo>
                      <a:pt x="4080" y="0"/>
                      <a:pt x="3998" y="40"/>
                      <a:pt x="3931" y="136"/>
                    </a:cubicBezTo>
                    <a:cubicBezTo>
                      <a:pt x="2678" y="2742"/>
                      <a:pt x="1325" y="5349"/>
                      <a:pt x="72" y="7955"/>
                    </a:cubicBezTo>
                    <a:cubicBezTo>
                      <a:pt x="0" y="8186"/>
                      <a:pt x="194" y="8405"/>
                      <a:pt x="385" y="8405"/>
                    </a:cubicBezTo>
                    <a:cubicBezTo>
                      <a:pt x="462" y="8405"/>
                      <a:pt x="540" y="8368"/>
                      <a:pt x="598" y="8281"/>
                    </a:cubicBezTo>
                    <a:cubicBezTo>
                      <a:pt x="1851" y="5675"/>
                      <a:pt x="3104" y="3043"/>
                      <a:pt x="4458" y="436"/>
                    </a:cubicBezTo>
                    <a:cubicBezTo>
                      <a:pt x="4528" y="225"/>
                      <a:pt x="4350" y="0"/>
                      <a:pt x="41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63"/>
              <p:cNvSpPr/>
              <p:nvPr/>
            </p:nvSpPr>
            <p:spPr>
              <a:xfrm>
                <a:off x="10139875" y="1035050"/>
                <a:ext cx="120325" cy="219325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8773" extrusionOk="0">
                    <a:moveTo>
                      <a:pt x="4812" y="1"/>
                    </a:moveTo>
                    <a:lnTo>
                      <a:pt x="1692" y="5688"/>
                    </a:lnTo>
                    <a:lnTo>
                      <a:pt x="1692" y="5688"/>
                    </a:lnTo>
                    <a:cubicBezTo>
                      <a:pt x="2744" y="3794"/>
                      <a:pt x="3805" y="1902"/>
                      <a:pt x="4812" y="1"/>
                    </a:cubicBezTo>
                    <a:close/>
                    <a:moveTo>
                      <a:pt x="1692" y="5688"/>
                    </a:moveTo>
                    <a:cubicBezTo>
                      <a:pt x="1122" y="6714"/>
                      <a:pt x="555" y="7742"/>
                      <a:pt x="0" y="8773"/>
                    </a:cubicBezTo>
                    <a:lnTo>
                      <a:pt x="1692" y="5688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63"/>
              <p:cNvSpPr/>
              <p:nvPr/>
            </p:nvSpPr>
            <p:spPr>
              <a:xfrm>
                <a:off x="10131375" y="1029075"/>
                <a:ext cx="137750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9251" extrusionOk="0">
                    <a:moveTo>
                      <a:pt x="5130" y="1"/>
                    </a:moveTo>
                    <a:cubicBezTo>
                      <a:pt x="5053" y="1"/>
                      <a:pt x="4982" y="40"/>
                      <a:pt x="4952" y="139"/>
                    </a:cubicBezTo>
                    <a:cubicBezTo>
                      <a:pt x="3273" y="3047"/>
                      <a:pt x="1719" y="5979"/>
                      <a:pt x="140" y="8911"/>
                    </a:cubicBezTo>
                    <a:cubicBezTo>
                      <a:pt x="1" y="9050"/>
                      <a:pt x="212" y="9250"/>
                      <a:pt x="387" y="9250"/>
                    </a:cubicBezTo>
                    <a:cubicBezTo>
                      <a:pt x="465" y="9250"/>
                      <a:pt x="535" y="9211"/>
                      <a:pt x="566" y="9112"/>
                    </a:cubicBezTo>
                    <a:cubicBezTo>
                      <a:pt x="2120" y="6179"/>
                      <a:pt x="3799" y="3272"/>
                      <a:pt x="5353" y="340"/>
                    </a:cubicBezTo>
                    <a:cubicBezTo>
                      <a:pt x="5509" y="201"/>
                      <a:pt x="5304" y="1"/>
                      <a:pt x="5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63"/>
              <p:cNvSpPr/>
              <p:nvPr/>
            </p:nvSpPr>
            <p:spPr>
              <a:xfrm>
                <a:off x="10176825" y="1053225"/>
                <a:ext cx="132875" cy="224325"/>
              </a:xfrm>
              <a:custGeom>
                <a:avLst/>
                <a:gdLst/>
                <a:ahLst/>
                <a:cxnLst/>
                <a:rect l="l" t="t" r="r" b="b"/>
                <a:pathLst>
                  <a:path w="5315" h="8973" extrusionOk="0">
                    <a:moveTo>
                      <a:pt x="5314" y="0"/>
                    </a:moveTo>
                    <a:lnTo>
                      <a:pt x="5314" y="0"/>
                    </a:lnTo>
                    <a:cubicBezTo>
                      <a:pt x="3334" y="2933"/>
                      <a:pt x="1555" y="5965"/>
                      <a:pt x="1" y="8973"/>
                    </a:cubicBezTo>
                    <a:lnTo>
                      <a:pt x="5314" y="0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63"/>
              <p:cNvSpPr/>
              <p:nvPr/>
            </p:nvSpPr>
            <p:spPr>
              <a:xfrm>
                <a:off x="10166900" y="1045925"/>
                <a:ext cx="152025" cy="240375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9615" extrusionOk="0">
                    <a:moveTo>
                      <a:pt x="5672" y="0"/>
                    </a:moveTo>
                    <a:cubicBezTo>
                      <a:pt x="5602" y="0"/>
                      <a:pt x="5539" y="28"/>
                      <a:pt x="5511" y="92"/>
                    </a:cubicBezTo>
                    <a:cubicBezTo>
                      <a:pt x="3531" y="3124"/>
                      <a:pt x="1751" y="6032"/>
                      <a:pt x="72" y="9165"/>
                    </a:cubicBezTo>
                    <a:cubicBezTo>
                      <a:pt x="1" y="9396"/>
                      <a:pt x="195" y="9614"/>
                      <a:pt x="385" y="9614"/>
                    </a:cubicBezTo>
                    <a:cubicBezTo>
                      <a:pt x="463" y="9614"/>
                      <a:pt x="540" y="9578"/>
                      <a:pt x="598" y="9490"/>
                    </a:cubicBezTo>
                    <a:cubicBezTo>
                      <a:pt x="2177" y="6358"/>
                      <a:pt x="3932" y="3325"/>
                      <a:pt x="5937" y="393"/>
                    </a:cubicBezTo>
                    <a:cubicBezTo>
                      <a:pt x="6080" y="177"/>
                      <a:pt x="5851" y="0"/>
                      <a:pt x="56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63"/>
              <p:cNvSpPr/>
              <p:nvPr/>
            </p:nvSpPr>
            <p:spPr>
              <a:xfrm>
                <a:off x="10208175" y="1082050"/>
                <a:ext cx="138475" cy="2168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8672" extrusionOk="0">
                    <a:moveTo>
                      <a:pt x="5539" y="0"/>
                    </a:moveTo>
                    <a:lnTo>
                      <a:pt x="0" y="8672"/>
                    </a:lnTo>
                    <a:cubicBezTo>
                      <a:pt x="1980" y="5840"/>
                      <a:pt x="3760" y="2933"/>
                      <a:pt x="5539" y="0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63"/>
              <p:cNvSpPr/>
              <p:nvPr/>
            </p:nvSpPr>
            <p:spPr>
              <a:xfrm>
                <a:off x="10199025" y="1074750"/>
                <a:ext cx="154450" cy="229800"/>
              </a:xfrm>
              <a:custGeom>
                <a:avLst/>
                <a:gdLst/>
                <a:ahLst/>
                <a:cxnLst/>
                <a:rect l="l" t="t" r="r" b="b"/>
                <a:pathLst>
                  <a:path w="6178" h="9192" extrusionOk="0">
                    <a:moveTo>
                      <a:pt x="5787" y="0"/>
                    </a:moveTo>
                    <a:cubicBezTo>
                      <a:pt x="5711" y="0"/>
                      <a:pt x="5636" y="28"/>
                      <a:pt x="5579" y="92"/>
                    </a:cubicBezTo>
                    <a:cubicBezTo>
                      <a:pt x="3900" y="3099"/>
                      <a:pt x="2020" y="5931"/>
                      <a:pt x="141" y="8864"/>
                    </a:cubicBezTo>
                    <a:cubicBezTo>
                      <a:pt x="1" y="9003"/>
                      <a:pt x="214" y="9191"/>
                      <a:pt x="390" y="9191"/>
                    </a:cubicBezTo>
                    <a:cubicBezTo>
                      <a:pt x="466" y="9191"/>
                      <a:pt x="536" y="9156"/>
                      <a:pt x="567" y="9064"/>
                    </a:cubicBezTo>
                    <a:cubicBezTo>
                      <a:pt x="2547" y="6232"/>
                      <a:pt x="4326" y="3325"/>
                      <a:pt x="6105" y="392"/>
                    </a:cubicBezTo>
                    <a:cubicBezTo>
                      <a:pt x="6177" y="177"/>
                      <a:pt x="5979" y="0"/>
                      <a:pt x="57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63"/>
              <p:cNvSpPr/>
              <p:nvPr/>
            </p:nvSpPr>
            <p:spPr>
              <a:xfrm>
                <a:off x="10249525" y="1105225"/>
                <a:ext cx="130975" cy="2118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472" extrusionOk="0">
                    <a:moveTo>
                      <a:pt x="5238" y="1"/>
                    </a:moveTo>
                    <a:lnTo>
                      <a:pt x="1466" y="6101"/>
                    </a:lnTo>
                    <a:lnTo>
                      <a:pt x="1466" y="6101"/>
                    </a:lnTo>
                    <a:cubicBezTo>
                      <a:pt x="2796" y="4100"/>
                      <a:pt x="4064" y="2088"/>
                      <a:pt x="5238" y="1"/>
                    </a:cubicBezTo>
                    <a:close/>
                    <a:moveTo>
                      <a:pt x="1466" y="6101"/>
                    </a:moveTo>
                    <a:cubicBezTo>
                      <a:pt x="1263" y="6407"/>
                      <a:pt x="1058" y="6713"/>
                      <a:pt x="852" y="7018"/>
                    </a:cubicBezTo>
                    <a:cubicBezTo>
                      <a:pt x="527" y="7519"/>
                      <a:pt x="226" y="7945"/>
                      <a:pt x="0" y="8472"/>
                    </a:cubicBezTo>
                    <a:lnTo>
                      <a:pt x="1466" y="610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63"/>
              <p:cNvSpPr/>
              <p:nvPr/>
            </p:nvSpPr>
            <p:spPr>
              <a:xfrm>
                <a:off x="10241025" y="1099025"/>
                <a:ext cx="147775" cy="223975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8959" extrusionOk="0">
                    <a:moveTo>
                      <a:pt x="5617" y="1"/>
                    </a:moveTo>
                    <a:cubicBezTo>
                      <a:pt x="5529" y="1"/>
                      <a:pt x="5430" y="45"/>
                      <a:pt x="5353" y="148"/>
                    </a:cubicBezTo>
                    <a:cubicBezTo>
                      <a:pt x="4526" y="1627"/>
                      <a:pt x="3699" y="2980"/>
                      <a:pt x="2746" y="4434"/>
                    </a:cubicBezTo>
                    <a:cubicBezTo>
                      <a:pt x="2345" y="5161"/>
                      <a:pt x="1919" y="5787"/>
                      <a:pt x="1393" y="6514"/>
                    </a:cubicBezTo>
                    <a:cubicBezTo>
                      <a:pt x="967" y="7141"/>
                      <a:pt x="466" y="7893"/>
                      <a:pt x="140" y="8620"/>
                    </a:cubicBezTo>
                    <a:cubicBezTo>
                      <a:pt x="1" y="8759"/>
                      <a:pt x="151" y="8958"/>
                      <a:pt x="332" y="8958"/>
                    </a:cubicBezTo>
                    <a:cubicBezTo>
                      <a:pt x="411" y="8958"/>
                      <a:pt x="497" y="8920"/>
                      <a:pt x="566" y="8820"/>
                    </a:cubicBezTo>
                    <a:cubicBezTo>
                      <a:pt x="967" y="8093"/>
                      <a:pt x="1393" y="7467"/>
                      <a:pt x="1919" y="6740"/>
                    </a:cubicBezTo>
                    <a:cubicBezTo>
                      <a:pt x="2345" y="6113"/>
                      <a:pt x="2746" y="5386"/>
                      <a:pt x="3273" y="4760"/>
                    </a:cubicBezTo>
                    <a:cubicBezTo>
                      <a:pt x="4100" y="3281"/>
                      <a:pt x="4952" y="1828"/>
                      <a:pt x="5779" y="374"/>
                    </a:cubicBezTo>
                    <a:cubicBezTo>
                      <a:pt x="5910" y="160"/>
                      <a:pt x="5783" y="1"/>
                      <a:pt x="5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63"/>
              <p:cNvSpPr/>
              <p:nvPr/>
            </p:nvSpPr>
            <p:spPr>
              <a:xfrm>
                <a:off x="10289000" y="1142200"/>
                <a:ext cx="125325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7620" extrusionOk="0">
                    <a:moveTo>
                      <a:pt x="5013" y="0"/>
                    </a:moveTo>
                    <a:lnTo>
                      <a:pt x="0" y="7619"/>
                    </a:lnTo>
                    <a:cubicBezTo>
                      <a:pt x="1780" y="5113"/>
                      <a:pt x="3434" y="2607"/>
                      <a:pt x="5013" y="0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63"/>
              <p:cNvSpPr/>
              <p:nvPr/>
            </p:nvSpPr>
            <p:spPr>
              <a:xfrm>
                <a:off x="10279925" y="1135550"/>
                <a:ext cx="143025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5721" h="8067" extrusionOk="0">
                    <a:moveTo>
                      <a:pt x="5437" y="0"/>
                    </a:moveTo>
                    <a:cubicBezTo>
                      <a:pt x="5348" y="0"/>
                      <a:pt x="5247" y="49"/>
                      <a:pt x="5175" y="166"/>
                    </a:cubicBezTo>
                    <a:cubicBezTo>
                      <a:pt x="3596" y="2773"/>
                      <a:pt x="1917" y="5279"/>
                      <a:pt x="163" y="7685"/>
                    </a:cubicBezTo>
                    <a:cubicBezTo>
                      <a:pt x="0" y="7902"/>
                      <a:pt x="176" y="8066"/>
                      <a:pt x="362" y="8066"/>
                    </a:cubicBezTo>
                    <a:cubicBezTo>
                      <a:pt x="434" y="8066"/>
                      <a:pt x="508" y="8042"/>
                      <a:pt x="564" y="7986"/>
                    </a:cubicBezTo>
                    <a:cubicBezTo>
                      <a:pt x="2343" y="5580"/>
                      <a:pt x="4022" y="2973"/>
                      <a:pt x="5576" y="367"/>
                    </a:cubicBezTo>
                    <a:cubicBezTo>
                      <a:pt x="5721" y="157"/>
                      <a:pt x="5597" y="0"/>
                      <a:pt x="54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63"/>
              <p:cNvSpPr/>
              <p:nvPr/>
            </p:nvSpPr>
            <p:spPr>
              <a:xfrm>
                <a:off x="10377975" y="1199200"/>
                <a:ext cx="4952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733" extrusionOk="0">
                    <a:moveTo>
                      <a:pt x="1980" y="1"/>
                    </a:moveTo>
                    <a:lnTo>
                      <a:pt x="0" y="2733"/>
                    </a:lnTo>
                    <a:cubicBezTo>
                      <a:pt x="627" y="1881"/>
                      <a:pt x="1353" y="953"/>
                      <a:pt x="1980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63"/>
              <p:cNvSpPr/>
              <p:nvPr/>
            </p:nvSpPr>
            <p:spPr>
              <a:xfrm>
                <a:off x="10369825" y="1193550"/>
                <a:ext cx="66175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3235" extrusionOk="0">
                    <a:moveTo>
                      <a:pt x="2311" y="0"/>
                    </a:moveTo>
                    <a:cubicBezTo>
                      <a:pt x="2232" y="0"/>
                      <a:pt x="2148" y="36"/>
                      <a:pt x="2080" y="127"/>
                    </a:cubicBezTo>
                    <a:cubicBezTo>
                      <a:pt x="1454" y="1079"/>
                      <a:pt x="827" y="1906"/>
                      <a:pt x="101" y="2859"/>
                    </a:cubicBezTo>
                    <a:cubicBezTo>
                      <a:pt x="0" y="2959"/>
                      <a:pt x="0" y="3059"/>
                      <a:pt x="101" y="3159"/>
                    </a:cubicBezTo>
                    <a:cubicBezTo>
                      <a:pt x="151" y="3209"/>
                      <a:pt x="232" y="3235"/>
                      <a:pt x="301" y="3235"/>
                    </a:cubicBezTo>
                    <a:cubicBezTo>
                      <a:pt x="370" y="3235"/>
                      <a:pt x="426" y="3209"/>
                      <a:pt x="426" y="3159"/>
                    </a:cubicBezTo>
                    <a:cubicBezTo>
                      <a:pt x="1153" y="2332"/>
                      <a:pt x="1880" y="1280"/>
                      <a:pt x="2507" y="352"/>
                    </a:cubicBezTo>
                    <a:cubicBezTo>
                      <a:pt x="2647" y="195"/>
                      <a:pt x="2493" y="0"/>
                      <a:pt x="23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63"/>
              <p:cNvSpPr/>
              <p:nvPr/>
            </p:nvSpPr>
            <p:spPr>
              <a:xfrm>
                <a:off x="10202525" y="1050725"/>
                <a:ext cx="13175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153" extrusionOk="0">
                    <a:moveTo>
                      <a:pt x="527" y="0"/>
                    </a:moveTo>
                    <a:lnTo>
                      <a:pt x="527" y="0"/>
                    </a:lnTo>
                    <a:cubicBezTo>
                      <a:pt x="494" y="69"/>
                      <a:pt x="465" y="135"/>
                      <a:pt x="436" y="198"/>
                    </a:cubicBezTo>
                    <a:lnTo>
                      <a:pt x="436" y="198"/>
                    </a:lnTo>
                    <a:lnTo>
                      <a:pt x="527" y="0"/>
                    </a:lnTo>
                    <a:close/>
                    <a:moveTo>
                      <a:pt x="436" y="198"/>
                    </a:moveTo>
                    <a:lnTo>
                      <a:pt x="1" y="1153"/>
                    </a:lnTo>
                    <a:cubicBezTo>
                      <a:pt x="190" y="796"/>
                      <a:pt x="291" y="527"/>
                      <a:pt x="436" y="198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63"/>
              <p:cNvSpPr/>
              <p:nvPr/>
            </p:nvSpPr>
            <p:spPr>
              <a:xfrm>
                <a:off x="10195000" y="1045700"/>
                <a:ext cx="28850" cy="3887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555" extrusionOk="0">
                    <a:moveTo>
                      <a:pt x="928" y="1"/>
                    </a:moveTo>
                    <a:cubicBezTo>
                      <a:pt x="828" y="1"/>
                      <a:pt x="728" y="1"/>
                      <a:pt x="627" y="101"/>
                    </a:cubicBezTo>
                    <a:cubicBezTo>
                      <a:pt x="427" y="502"/>
                      <a:pt x="201" y="828"/>
                      <a:pt x="101" y="1128"/>
                    </a:cubicBezTo>
                    <a:cubicBezTo>
                      <a:pt x="1" y="1254"/>
                      <a:pt x="1" y="1454"/>
                      <a:pt x="101" y="1554"/>
                    </a:cubicBezTo>
                    <a:cubicBezTo>
                      <a:pt x="302" y="1554"/>
                      <a:pt x="427" y="1554"/>
                      <a:pt x="527" y="1454"/>
                    </a:cubicBezTo>
                    <a:cubicBezTo>
                      <a:pt x="728" y="1028"/>
                      <a:pt x="928" y="727"/>
                      <a:pt x="1053" y="402"/>
                    </a:cubicBezTo>
                    <a:cubicBezTo>
                      <a:pt x="1154" y="301"/>
                      <a:pt x="1154" y="101"/>
                      <a:pt x="9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63"/>
              <p:cNvSpPr/>
              <p:nvPr/>
            </p:nvSpPr>
            <p:spPr>
              <a:xfrm>
                <a:off x="10098525" y="1136550"/>
                <a:ext cx="20700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580" extrusionOk="0">
                    <a:moveTo>
                      <a:pt x="827" y="1"/>
                    </a:moveTo>
                    <a:lnTo>
                      <a:pt x="0" y="1580"/>
                    </a:lnTo>
                    <a:cubicBezTo>
                      <a:pt x="301" y="1053"/>
                      <a:pt x="627" y="527"/>
                      <a:pt x="827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63"/>
              <p:cNvSpPr/>
              <p:nvPr/>
            </p:nvSpPr>
            <p:spPr>
              <a:xfrm>
                <a:off x="10090375" y="1129675"/>
                <a:ext cx="3697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097" extrusionOk="0">
                    <a:moveTo>
                      <a:pt x="1116" y="0"/>
                    </a:moveTo>
                    <a:cubicBezTo>
                      <a:pt x="1053" y="0"/>
                      <a:pt x="1003" y="25"/>
                      <a:pt x="953" y="75"/>
                    </a:cubicBezTo>
                    <a:cubicBezTo>
                      <a:pt x="627" y="602"/>
                      <a:pt x="426" y="1228"/>
                      <a:pt x="101" y="1754"/>
                    </a:cubicBezTo>
                    <a:cubicBezTo>
                      <a:pt x="0" y="1855"/>
                      <a:pt x="101" y="1955"/>
                      <a:pt x="226" y="2055"/>
                    </a:cubicBezTo>
                    <a:cubicBezTo>
                      <a:pt x="255" y="2085"/>
                      <a:pt x="285" y="2097"/>
                      <a:pt x="314" y="2097"/>
                    </a:cubicBezTo>
                    <a:cubicBezTo>
                      <a:pt x="385" y="2097"/>
                      <a:pt x="456" y="2026"/>
                      <a:pt x="527" y="1955"/>
                    </a:cubicBezTo>
                    <a:cubicBezTo>
                      <a:pt x="852" y="1429"/>
                      <a:pt x="1153" y="902"/>
                      <a:pt x="1479" y="401"/>
                    </a:cubicBezTo>
                    <a:cubicBezTo>
                      <a:pt x="1479" y="276"/>
                      <a:pt x="1479" y="75"/>
                      <a:pt x="1354" y="75"/>
                    </a:cubicBezTo>
                    <a:cubicBezTo>
                      <a:pt x="1253" y="25"/>
                      <a:pt x="1178" y="0"/>
                      <a:pt x="11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63"/>
              <p:cNvSpPr/>
              <p:nvPr/>
            </p:nvSpPr>
            <p:spPr>
              <a:xfrm>
                <a:off x="10278350" y="1100225"/>
                <a:ext cx="2882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2206" extrusionOk="0">
                    <a:moveTo>
                      <a:pt x="1153" y="0"/>
                    </a:moveTo>
                    <a:lnTo>
                      <a:pt x="1153" y="0"/>
                    </a:lnTo>
                    <a:cubicBezTo>
                      <a:pt x="905" y="424"/>
                      <a:pt x="699" y="847"/>
                      <a:pt x="486" y="1276"/>
                    </a:cubicBezTo>
                    <a:lnTo>
                      <a:pt x="486" y="1276"/>
                    </a:lnTo>
                    <a:lnTo>
                      <a:pt x="1153" y="0"/>
                    </a:lnTo>
                    <a:close/>
                    <a:moveTo>
                      <a:pt x="486" y="1276"/>
                    </a:moveTo>
                    <a:lnTo>
                      <a:pt x="0" y="2206"/>
                    </a:lnTo>
                    <a:cubicBezTo>
                      <a:pt x="178" y="1892"/>
                      <a:pt x="334" y="1582"/>
                      <a:pt x="486" y="1276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63"/>
              <p:cNvSpPr/>
              <p:nvPr/>
            </p:nvSpPr>
            <p:spPr>
              <a:xfrm>
                <a:off x="10269825" y="1093700"/>
                <a:ext cx="46050" cy="673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694" extrusionOk="0">
                    <a:moveTo>
                      <a:pt x="1503" y="1"/>
                    </a:moveTo>
                    <a:cubicBezTo>
                      <a:pt x="1415" y="1"/>
                      <a:pt x="1328" y="48"/>
                      <a:pt x="1294" y="161"/>
                    </a:cubicBezTo>
                    <a:cubicBezTo>
                      <a:pt x="867" y="888"/>
                      <a:pt x="441" y="1614"/>
                      <a:pt x="141" y="2341"/>
                    </a:cubicBezTo>
                    <a:cubicBezTo>
                      <a:pt x="0" y="2499"/>
                      <a:pt x="154" y="2693"/>
                      <a:pt x="337" y="2693"/>
                    </a:cubicBezTo>
                    <a:cubicBezTo>
                      <a:pt x="415" y="2693"/>
                      <a:pt x="499" y="2657"/>
                      <a:pt x="567" y="2567"/>
                    </a:cubicBezTo>
                    <a:cubicBezTo>
                      <a:pt x="968" y="1840"/>
                      <a:pt x="1294" y="1088"/>
                      <a:pt x="1695" y="361"/>
                    </a:cubicBezTo>
                    <a:cubicBezTo>
                      <a:pt x="1842" y="165"/>
                      <a:pt x="1669" y="1"/>
                      <a:pt x="15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63"/>
              <p:cNvSpPr/>
              <p:nvPr/>
            </p:nvSpPr>
            <p:spPr>
              <a:xfrm>
                <a:off x="10346625" y="1191700"/>
                <a:ext cx="7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627" extrusionOk="0">
                    <a:moveTo>
                      <a:pt x="302" y="0"/>
                    </a:moveTo>
                    <a:lnTo>
                      <a:pt x="302" y="0"/>
                    </a:lnTo>
                    <a:cubicBezTo>
                      <a:pt x="252" y="100"/>
                      <a:pt x="201" y="207"/>
                      <a:pt x="151" y="314"/>
                    </a:cubicBezTo>
                    <a:lnTo>
                      <a:pt x="302" y="0"/>
                    </a:lnTo>
                    <a:close/>
                    <a:moveTo>
                      <a:pt x="151" y="314"/>
                    </a:moveTo>
                    <a:lnTo>
                      <a:pt x="1" y="627"/>
                    </a:lnTo>
                    <a:cubicBezTo>
                      <a:pt x="51" y="527"/>
                      <a:pt x="101" y="420"/>
                      <a:pt x="151" y="314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63"/>
              <p:cNvSpPr/>
              <p:nvPr/>
            </p:nvSpPr>
            <p:spPr>
              <a:xfrm>
                <a:off x="10338500" y="1184575"/>
                <a:ext cx="238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213" extrusionOk="0">
                    <a:moveTo>
                      <a:pt x="617" y="1"/>
                    </a:moveTo>
                    <a:cubicBezTo>
                      <a:pt x="541" y="1"/>
                      <a:pt x="484" y="56"/>
                      <a:pt x="426" y="185"/>
                    </a:cubicBezTo>
                    <a:cubicBezTo>
                      <a:pt x="326" y="385"/>
                      <a:pt x="201" y="586"/>
                      <a:pt x="0" y="812"/>
                    </a:cubicBezTo>
                    <a:cubicBezTo>
                      <a:pt x="0" y="912"/>
                      <a:pt x="0" y="1112"/>
                      <a:pt x="100" y="1213"/>
                    </a:cubicBezTo>
                    <a:cubicBezTo>
                      <a:pt x="201" y="1213"/>
                      <a:pt x="426" y="1213"/>
                      <a:pt x="526" y="1112"/>
                    </a:cubicBezTo>
                    <a:cubicBezTo>
                      <a:pt x="627" y="812"/>
                      <a:pt x="727" y="586"/>
                      <a:pt x="827" y="385"/>
                    </a:cubicBezTo>
                    <a:cubicBezTo>
                      <a:pt x="953" y="285"/>
                      <a:pt x="953" y="85"/>
                      <a:pt x="827" y="85"/>
                    </a:cubicBezTo>
                    <a:cubicBezTo>
                      <a:pt x="742" y="31"/>
                      <a:pt x="674" y="1"/>
                      <a:pt x="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10" name="Google Shape;1210;p63"/>
          <p:cNvSpPr txBox="1">
            <a:spLocks noGrp="1"/>
          </p:cNvSpPr>
          <p:nvPr>
            <p:ph type="subTitle" idx="1"/>
          </p:nvPr>
        </p:nvSpPr>
        <p:spPr>
          <a:xfrm>
            <a:off x="4571539" y="1810013"/>
            <a:ext cx="3817360" cy="1874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he-IL" sz="2000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האם ניתן לחזות מחיר של לפטופ בהתאם למכלול המאפיינים שלו באמזון?</a:t>
            </a:r>
            <a:endParaRPr sz="2000" dirty="0">
              <a:latin typeface="Guttman Myamfix" panose="02010409010101010101" pitchFamily="49" charset="-79"/>
              <a:cs typeface="Guttman Myamfix" panose="02010409010101010101" pitchFamily="49" charset="-79"/>
            </a:endParaRPr>
          </a:p>
        </p:txBody>
      </p:sp>
      <p:sp>
        <p:nvSpPr>
          <p:cNvPr id="1211" name="Google Shape;1211;p63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63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תמונה 1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63AD5E73-4F42-2782-D62B-316BA08AF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041" y="3293728"/>
            <a:ext cx="2593600" cy="781322"/>
          </a:xfrm>
          <a:prstGeom prst="rect">
            <a:avLst/>
          </a:prstGeom>
        </p:spPr>
      </p:pic>
      <p:pic>
        <p:nvPicPr>
          <p:cNvPr id="10" name="צליל מוקלט">
            <a:hlinkClick r:id="" action="ppaction://media"/>
            <a:extLst>
              <a:ext uri="{FF2B5EF4-FFF2-40B4-BE49-F238E27FC236}">
                <a16:creationId xmlns:a16="http://schemas.microsoft.com/office/drawing/2014/main" id="{5EC80670-B8DC-FBB3-452B-CE09CD5546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8544" y="45325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0"/>
    </mc:Choice>
    <mc:Fallback xmlns="">
      <p:transition spd="slow" advTm="5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61"/>
          <p:cNvSpPr txBox="1">
            <a:spLocks noGrp="1"/>
          </p:cNvSpPr>
          <p:nvPr>
            <p:ph type="subTitle" idx="1"/>
          </p:nvPr>
        </p:nvSpPr>
        <p:spPr>
          <a:xfrm>
            <a:off x="717288" y="3505638"/>
            <a:ext cx="19293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איסוף המידע</a:t>
            </a:r>
            <a:endParaRPr dirty="0">
              <a:latin typeface="Guttman Myamfix" panose="02010409010101010101" pitchFamily="49" charset="-79"/>
              <a:cs typeface="Guttman Myamfix" panose="02010409010101010101" pitchFamily="49" charset="-79"/>
            </a:endParaRPr>
          </a:p>
        </p:txBody>
      </p:sp>
      <p:sp>
        <p:nvSpPr>
          <p:cNvPr id="1065" name="Google Shape;1065;p61"/>
          <p:cNvSpPr txBox="1">
            <a:spLocks noGrp="1"/>
          </p:cNvSpPr>
          <p:nvPr>
            <p:ph type="title" idx="3"/>
          </p:nvPr>
        </p:nvSpPr>
        <p:spPr>
          <a:xfrm>
            <a:off x="2644521" y="2772869"/>
            <a:ext cx="19293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Reorganizing &amp; Cleaning</a:t>
            </a:r>
          </a:p>
        </p:txBody>
      </p:sp>
      <p:sp>
        <p:nvSpPr>
          <p:cNvPr id="1066" name="Google Shape;1066;p61"/>
          <p:cNvSpPr txBox="1">
            <a:spLocks noGrp="1"/>
          </p:cNvSpPr>
          <p:nvPr>
            <p:ph type="title"/>
          </p:nvPr>
        </p:nvSpPr>
        <p:spPr>
          <a:xfrm>
            <a:off x="716388" y="579541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067" name="Google Shape;1067;p61"/>
          <p:cNvSpPr txBox="1">
            <a:spLocks noGrp="1"/>
          </p:cNvSpPr>
          <p:nvPr>
            <p:ph type="title" idx="5"/>
          </p:nvPr>
        </p:nvSpPr>
        <p:spPr>
          <a:xfrm>
            <a:off x="4572429" y="2772869"/>
            <a:ext cx="19293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EDA &amp; </a:t>
            </a:r>
            <a:r>
              <a:rPr lang="en-US" dirty="0"/>
              <a:t>Visualization</a:t>
            </a:r>
          </a:p>
        </p:txBody>
      </p:sp>
      <p:sp>
        <p:nvSpPr>
          <p:cNvPr id="1068" name="Google Shape;1068;p61"/>
          <p:cNvSpPr txBox="1">
            <a:spLocks noGrp="1"/>
          </p:cNvSpPr>
          <p:nvPr>
            <p:ph type="subTitle" idx="8"/>
          </p:nvPr>
        </p:nvSpPr>
        <p:spPr>
          <a:xfrm>
            <a:off x="6501012" y="3505638"/>
            <a:ext cx="19257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e-IL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למידת מכונה</a:t>
            </a:r>
            <a:endParaRPr dirty="0">
              <a:latin typeface="Guttman Myamfix" panose="02010409010101010101" pitchFamily="49" charset="-79"/>
              <a:cs typeface="Guttman Myamfix" panose="02010409010101010101" pitchFamily="49" charset="-79"/>
            </a:endParaRPr>
          </a:p>
        </p:txBody>
      </p:sp>
      <p:sp>
        <p:nvSpPr>
          <p:cNvPr id="1069" name="Google Shape;1069;p61"/>
          <p:cNvSpPr txBox="1">
            <a:spLocks noGrp="1"/>
          </p:cNvSpPr>
          <p:nvPr>
            <p:ph type="title" idx="2"/>
          </p:nvPr>
        </p:nvSpPr>
        <p:spPr>
          <a:xfrm>
            <a:off x="716613" y="2772869"/>
            <a:ext cx="19293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Scraping</a:t>
            </a:r>
            <a:endParaRPr dirty="0"/>
          </a:p>
        </p:txBody>
      </p:sp>
      <p:sp>
        <p:nvSpPr>
          <p:cNvPr id="1070" name="Google Shape;1070;p61"/>
          <p:cNvSpPr txBox="1">
            <a:spLocks noGrp="1"/>
          </p:cNvSpPr>
          <p:nvPr>
            <p:ph type="subTitle" idx="4"/>
          </p:nvPr>
        </p:nvSpPr>
        <p:spPr>
          <a:xfrm>
            <a:off x="2645196" y="3505638"/>
            <a:ext cx="19293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e-IL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ניקוי וארגון</a:t>
            </a:r>
            <a:endParaRPr dirty="0">
              <a:latin typeface="Guttman Myamfix" panose="02010409010101010101" pitchFamily="49" charset="-79"/>
              <a:cs typeface="Guttman Myamfix" panose="02010409010101010101" pitchFamily="49" charset="-79"/>
            </a:endParaRPr>
          </a:p>
        </p:txBody>
      </p:sp>
      <p:sp>
        <p:nvSpPr>
          <p:cNvPr id="1071" name="Google Shape;1071;p61"/>
          <p:cNvSpPr txBox="1">
            <a:spLocks noGrp="1"/>
          </p:cNvSpPr>
          <p:nvPr>
            <p:ph type="subTitle" idx="6"/>
          </p:nvPr>
        </p:nvSpPr>
        <p:spPr>
          <a:xfrm>
            <a:off x="4573104" y="3505638"/>
            <a:ext cx="19293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e-IL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גרפים</a:t>
            </a:r>
            <a:endParaRPr dirty="0">
              <a:latin typeface="Guttman Myamfix" panose="02010409010101010101" pitchFamily="49" charset="-79"/>
              <a:cs typeface="Guttman Myamfix" panose="02010409010101010101" pitchFamily="49" charset="-79"/>
            </a:endParaRPr>
          </a:p>
        </p:txBody>
      </p:sp>
      <p:sp>
        <p:nvSpPr>
          <p:cNvPr id="1072" name="Google Shape;1072;p61"/>
          <p:cNvSpPr txBox="1">
            <a:spLocks noGrp="1"/>
          </p:cNvSpPr>
          <p:nvPr>
            <p:ph type="title" idx="7"/>
          </p:nvPr>
        </p:nvSpPr>
        <p:spPr>
          <a:xfrm>
            <a:off x="6500337" y="2772869"/>
            <a:ext cx="19257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Machine Learning</a:t>
            </a:r>
          </a:p>
        </p:txBody>
      </p:sp>
      <p:sp>
        <p:nvSpPr>
          <p:cNvPr id="1073" name="Google Shape;1073;p61">
            <a:hlinkClick r:id="rId5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716388" y="1685550"/>
            <a:ext cx="192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74" name="Google Shape;1074;p61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2643696" y="1685550"/>
            <a:ext cx="192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75" name="Google Shape;1075;p61">
            <a:hlinkClick r:id="" action="ppaction://noaction"/>
          </p:cNvPr>
          <p:cNvSpPr txBox="1">
            <a:spLocks noGrp="1"/>
          </p:cNvSpPr>
          <p:nvPr>
            <p:ph type="title" idx="14"/>
          </p:nvPr>
        </p:nvSpPr>
        <p:spPr>
          <a:xfrm>
            <a:off x="4571004" y="1685550"/>
            <a:ext cx="192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76" name="Google Shape;1076;p61">
            <a:hlinkClick r:id="" action="ppaction://noaction"/>
          </p:cNvPr>
          <p:cNvSpPr txBox="1">
            <a:spLocks noGrp="1"/>
          </p:cNvSpPr>
          <p:nvPr>
            <p:ph type="title" idx="15"/>
          </p:nvPr>
        </p:nvSpPr>
        <p:spPr>
          <a:xfrm>
            <a:off x="6498312" y="1685550"/>
            <a:ext cx="192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077" name="Google Shape;1077;p61"/>
          <p:cNvGrpSpPr/>
          <p:nvPr/>
        </p:nvGrpSpPr>
        <p:grpSpPr>
          <a:xfrm rot="-10569284" flipH="1">
            <a:off x="270909" y="356654"/>
            <a:ext cx="1134582" cy="2214637"/>
            <a:chOff x="409722" y="228600"/>
            <a:chExt cx="1385931" cy="2705253"/>
          </a:xfrm>
        </p:grpSpPr>
        <p:grpSp>
          <p:nvGrpSpPr>
            <p:cNvPr id="1078" name="Google Shape;1078;p61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079" name="Google Shape;1079;p6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6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1" name="Google Shape;1081;p61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61"/>
          <p:cNvSpPr/>
          <p:nvPr/>
        </p:nvSpPr>
        <p:spPr>
          <a:xfrm>
            <a:off x="1290969" y="2332984"/>
            <a:ext cx="780588" cy="104277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61"/>
          <p:cNvSpPr/>
          <p:nvPr/>
        </p:nvSpPr>
        <p:spPr>
          <a:xfrm>
            <a:off x="3218727" y="2332984"/>
            <a:ext cx="780588" cy="104277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61"/>
          <p:cNvSpPr/>
          <p:nvPr/>
        </p:nvSpPr>
        <p:spPr>
          <a:xfrm>
            <a:off x="5146485" y="2332984"/>
            <a:ext cx="780588" cy="104277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61"/>
          <p:cNvSpPr/>
          <p:nvPr/>
        </p:nvSpPr>
        <p:spPr>
          <a:xfrm>
            <a:off x="7072893" y="2332984"/>
            <a:ext cx="780588" cy="104277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6" name="Google Shape;1086;p61"/>
          <p:cNvGrpSpPr/>
          <p:nvPr/>
        </p:nvGrpSpPr>
        <p:grpSpPr>
          <a:xfrm rot="10569284">
            <a:off x="7738509" y="356654"/>
            <a:ext cx="1134582" cy="2214637"/>
            <a:chOff x="409722" y="228600"/>
            <a:chExt cx="1385931" cy="2705253"/>
          </a:xfrm>
        </p:grpSpPr>
        <p:grpSp>
          <p:nvGrpSpPr>
            <p:cNvPr id="1087" name="Google Shape;1087;p61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088" name="Google Shape;1088;p6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6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0" name="Google Shape;1090;p61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1" name="Google Shape;1091;p61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צליל מוקלט">
            <a:hlinkClick r:id="" action="ppaction://media"/>
            <a:extLst>
              <a:ext uri="{FF2B5EF4-FFF2-40B4-BE49-F238E27FC236}">
                <a16:creationId xmlns:a16="http://schemas.microsoft.com/office/drawing/2014/main" id="{B9A1A5BD-B7FC-F98A-7936-C45D87AC26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3188" y="45627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1"/>
    </mc:Choice>
    <mc:Fallback xmlns="">
      <p:transition spd="slow" advTm="3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9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65"/>
          <p:cNvSpPr txBox="1">
            <a:spLocks noGrp="1"/>
          </p:cNvSpPr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Scraping</a:t>
            </a:r>
          </a:p>
        </p:txBody>
      </p:sp>
      <p:sp>
        <p:nvSpPr>
          <p:cNvPr id="1354" name="Google Shape;1354;p65">
            <a:hlinkClick r:id="rId5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55" name="Google Shape;1355;p65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6" name="Google Shape;1356;p65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1357" name="Google Shape;1357;p65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358" name="Google Shape;1358;p65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65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0" name="Google Shape;1360;p65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" name="Google Shape;1361;p65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1362" name="Google Shape;1362;p65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363" name="Google Shape;1363;p65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65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5" name="Google Shape;1365;p65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6" name="Google Shape;1366;p65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65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5080;p119">
            <a:extLst>
              <a:ext uri="{FF2B5EF4-FFF2-40B4-BE49-F238E27FC236}">
                <a16:creationId xmlns:a16="http://schemas.microsoft.com/office/drawing/2014/main" id="{BD409425-CAB6-8B2A-AC92-E42A6197EDC4}"/>
              </a:ext>
            </a:extLst>
          </p:cNvPr>
          <p:cNvGrpSpPr/>
          <p:nvPr/>
        </p:nvGrpSpPr>
        <p:grpSpPr>
          <a:xfrm>
            <a:off x="1385024" y="915013"/>
            <a:ext cx="2210931" cy="2202214"/>
            <a:chOff x="1741925" y="4056375"/>
            <a:chExt cx="519975" cy="517925"/>
          </a:xfrm>
        </p:grpSpPr>
        <p:sp>
          <p:nvSpPr>
            <p:cNvPr id="11" name="Google Shape;5081;p119">
              <a:extLst>
                <a:ext uri="{FF2B5EF4-FFF2-40B4-BE49-F238E27FC236}">
                  <a16:creationId xmlns:a16="http://schemas.microsoft.com/office/drawing/2014/main" id="{9E012740-8562-D237-7413-7325EE32AAC9}"/>
                </a:ext>
              </a:extLst>
            </p:cNvPr>
            <p:cNvSpPr/>
            <p:nvPr/>
          </p:nvSpPr>
          <p:spPr>
            <a:xfrm>
              <a:off x="1750075" y="4365775"/>
              <a:ext cx="203000" cy="203000"/>
            </a:xfrm>
            <a:custGeom>
              <a:avLst/>
              <a:gdLst/>
              <a:ahLst/>
              <a:cxnLst/>
              <a:rect l="l" t="t" r="r" b="b"/>
              <a:pathLst>
                <a:path w="8120" h="8120" extrusionOk="0">
                  <a:moveTo>
                    <a:pt x="2583" y="7910"/>
                  </a:moveTo>
                  <a:lnTo>
                    <a:pt x="8119" y="2373"/>
                  </a:lnTo>
                  <a:lnTo>
                    <a:pt x="5746" y="0"/>
                  </a:lnTo>
                  <a:lnTo>
                    <a:pt x="233" y="5514"/>
                  </a:lnTo>
                  <a:cubicBezTo>
                    <a:pt x="0" y="5747"/>
                    <a:pt x="0" y="6096"/>
                    <a:pt x="233" y="6305"/>
                  </a:cubicBezTo>
                  <a:lnTo>
                    <a:pt x="1815" y="7887"/>
                  </a:lnTo>
                  <a:cubicBezTo>
                    <a:pt x="2024" y="8119"/>
                    <a:pt x="2373" y="8119"/>
                    <a:pt x="2606" y="7887"/>
                  </a:cubicBezTo>
                  <a:close/>
                  <a:moveTo>
                    <a:pt x="2583" y="791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082;p119">
              <a:extLst>
                <a:ext uri="{FF2B5EF4-FFF2-40B4-BE49-F238E27FC236}">
                  <a16:creationId xmlns:a16="http://schemas.microsoft.com/office/drawing/2014/main" id="{C1CA5C7E-40E7-6BAF-3495-4D501C206A01}"/>
                </a:ext>
              </a:extLst>
            </p:cNvPr>
            <p:cNvSpPr/>
            <p:nvPr/>
          </p:nvSpPr>
          <p:spPr>
            <a:xfrm>
              <a:off x="1883825" y="4336100"/>
              <a:ext cx="98900" cy="98900"/>
            </a:xfrm>
            <a:custGeom>
              <a:avLst/>
              <a:gdLst/>
              <a:ahLst/>
              <a:cxnLst/>
              <a:rect l="l" t="t" r="r" b="b"/>
              <a:pathLst>
                <a:path w="3956" h="3956" extrusionOk="0">
                  <a:moveTo>
                    <a:pt x="1" y="792"/>
                  </a:moveTo>
                  <a:lnTo>
                    <a:pt x="792" y="1"/>
                  </a:lnTo>
                  <a:lnTo>
                    <a:pt x="3956" y="3165"/>
                  </a:lnTo>
                  <a:lnTo>
                    <a:pt x="3165" y="3956"/>
                  </a:lnTo>
                  <a:close/>
                  <a:moveTo>
                    <a:pt x="1" y="792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083;p119">
              <a:extLst>
                <a:ext uri="{FF2B5EF4-FFF2-40B4-BE49-F238E27FC236}">
                  <a16:creationId xmlns:a16="http://schemas.microsoft.com/office/drawing/2014/main" id="{5EF559BD-44C2-D7A6-AA9F-D223EEA98B28}"/>
                </a:ext>
              </a:extLst>
            </p:cNvPr>
            <p:cNvSpPr/>
            <p:nvPr/>
          </p:nvSpPr>
          <p:spPr>
            <a:xfrm>
              <a:off x="1923375" y="4322150"/>
              <a:ext cx="72725" cy="72725"/>
            </a:xfrm>
            <a:custGeom>
              <a:avLst/>
              <a:gdLst/>
              <a:ahLst/>
              <a:cxnLst/>
              <a:rect l="l" t="t" r="r" b="b"/>
              <a:pathLst>
                <a:path w="2909" h="2909" extrusionOk="0">
                  <a:moveTo>
                    <a:pt x="1583" y="2909"/>
                  </a:moveTo>
                  <a:lnTo>
                    <a:pt x="2909" y="1583"/>
                  </a:lnTo>
                  <a:cubicBezTo>
                    <a:pt x="2281" y="1164"/>
                    <a:pt x="1746" y="629"/>
                    <a:pt x="1327" y="1"/>
                  </a:cubicBezTo>
                  <a:lnTo>
                    <a:pt x="1" y="1327"/>
                  </a:lnTo>
                  <a:close/>
                  <a:moveTo>
                    <a:pt x="1583" y="2909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084;p119">
              <a:extLst>
                <a:ext uri="{FF2B5EF4-FFF2-40B4-BE49-F238E27FC236}">
                  <a16:creationId xmlns:a16="http://schemas.microsoft.com/office/drawing/2014/main" id="{D6BEE36C-5912-85B5-3D31-8069B40960C1}"/>
                </a:ext>
              </a:extLst>
            </p:cNvPr>
            <p:cNvSpPr/>
            <p:nvPr/>
          </p:nvSpPr>
          <p:spPr>
            <a:xfrm>
              <a:off x="1923375" y="4056375"/>
              <a:ext cx="338525" cy="329200"/>
            </a:xfrm>
            <a:custGeom>
              <a:avLst/>
              <a:gdLst/>
              <a:ahLst/>
              <a:cxnLst/>
              <a:rect l="l" t="t" r="r" b="b"/>
              <a:pathLst>
                <a:path w="13541" h="13168" extrusionOk="0">
                  <a:moveTo>
                    <a:pt x="6026" y="13167"/>
                  </a:moveTo>
                  <a:cubicBezTo>
                    <a:pt x="11028" y="13167"/>
                    <a:pt x="13540" y="7096"/>
                    <a:pt x="10004" y="3559"/>
                  </a:cubicBezTo>
                  <a:cubicBezTo>
                    <a:pt x="6445" y="0"/>
                    <a:pt x="396" y="2513"/>
                    <a:pt x="396" y="7538"/>
                  </a:cubicBezTo>
                  <a:cubicBezTo>
                    <a:pt x="396" y="10632"/>
                    <a:pt x="2909" y="13167"/>
                    <a:pt x="6026" y="13167"/>
                  </a:cubicBezTo>
                  <a:close/>
                  <a:moveTo>
                    <a:pt x="6026" y="12051"/>
                  </a:moveTo>
                  <a:cubicBezTo>
                    <a:pt x="2002" y="12051"/>
                    <a:pt x="1" y="7189"/>
                    <a:pt x="2839" y="4350"/>
                  </a:cubicBezTo>
                  <a:cubicBezTo>
                    <a:pt x="5677" y="1512"/>
                    <a:pt x="10539" y="3513"/>
                    <a:pt x="10539" y="7538"/>
                  </a:cubicBezTo>
                  <a:cubicBezTo>
                    <a:pt x="10539" y="10027"/>
                    <a:pt x="8515" y="12051"/>
                    <a:pt x="6026" y="12051"/>
                  </a:cubicBezTo>
                  <a:close/>
                  <a:moveTo>
                    <a:pt x="6026" y="1205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085;p119">
              <a:extLst>
                <a:ext uri="{FF2B5EF4-FFF2-40B4-BE49-F238E27FC236}">
                  <a16:creationId xmlns:a16="http://schemas.microsoft.com/office/drawing/2014/main" id="{0E2263A2-63CC-A6D9-0914-83A3BEAD6526}"/>
                </a:ext>
              </a:extLst>
            </p:cNvPr>
            <p:cNvSpPr/>
            <p:nvPr/>
          </p:nvSpPr>
          <p:spPr>
            <a:xfrm>
              <a:off x="1923375" y="4120925"/>
              <a:ext cx="301300" cy="236725"/>
            </a:xfrm>
            <a:custGeom>
              <a:avLst/>
              <a:gdLst/>
              <a:ahLst/>
              <a:cxnLst/>
              <a:rect l="l" t="t" r="r" b="b"/>
              <a:pathLst>
                <a:path w="12052" h="9469" extrusionOk="0">
                  <a:moveTo>
                    <a:pt x="9213" y="1768"/>
                  </a:moveTo>
                  <a:cubicBezTo>
                    <a:pt x="12052" y="4607"/>
                    <a:pt x="10028" y="9469"/>
                    <a:pt x="6026" y="9469"/>
                  </a:cubicBezTo>
                  <a:cubicBezTo>
                    <a:pt x="2002" y="9469"/>
                    <a:pt x="1" y="4607"/>
                    <a:pt x="2839" y="1768"/>
                  </a:cubicBezTo>
                  <a:cubicBezTo>
                    <a:pt x="4584" y="0"/>
                    <a:pt x="7445" y="0"/>
                    <a:pt x="9213" y="1768"/>
                  </a:cubicBezTo>
                  <a:close/>
                  <a:moveTo>
                    <a:pt x="9213" y="1768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086;p119">
              <a:extLst>
                <a:ext uri="{FF2B5EF4-FFF2-40B4-BE49-F238E27FC236}">
                  <a16:creationId xmlns:a16="http://schemas.microsoft.com/office/drawing/2014/main" id="{B0DF8600-C298-45E2-3871-C2A2D176FE24}"/>
                </a:ext>
              </a:extLst>
            </p:cNvPr>
            <p:cNvSpPr/>
            <p:nvPr/>
          </p:nvSpPr>
          <p:spPr>
            <a:xfrm>
              <a:off x="1750075" y="4365775"/>
              <a:ext cx="164600" cy="179150"/>
            </a:xfrm>
            <a:custGeom>
              <a:avLst/>
              <a:gdLst/>
              <a:ahLst/>
              <a:cxnLst/>
              <a:rect l="l" t="t" r="r" b="b"/>
              <a:pathLst>
                <a:path w="6584" h="7166" extrusionOk="0">
                  <a:moveTo>
                    <a:pt x="6584" y="838"/>
                  </a:moveTo>
                  <a:lnTo>
                    <a:pt x="5746" y="0"/>
                  </a:lnTo>
                  <a:lnTo>
                    <a:pt x="233" y="5514"/>
                  </a:lnTo>
                  <a:cubicBezTo>
                    <a:pt x="0" y="5747"/>
                    <a:pt x="0" y="6096"/>
                    <a:pt x="233" y="6305"/>
                  </a:cubicBezTo>
                  <a:lnTo>
                    <a:pt x="1070" y="7166"/>
                  </a:lnTo>
                  <a:cubicBezTo>
                    <a:pt x="838" y="6933"/>
                    <a:pt x="838" y="6584"/>
                    <a:pt x="1070" y="6375"/>
                  </a:cubicBezTo>
                  <a:close/>
                  <a:moveTo>
                    <a:pt x="6584" y="838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087;p119">
              <a:extLst>
                <a:ext uri="{FF2B5EF4-FFF2-40B4-BE49-F238E27FC236}">
                  <a16:creationId xmlns:a16="http://schemas.microsoft.com/office/drawing/2014/main" id="{A64429DF-0EC5-C8A8-8166-88606EF798B1}"/>
                </a:ext>
              </a:extLst>
            </p:cNvPr>
            <p:cNvSpPr/>
            <p:nvPr/>
          </p:nvSpPr>
          <p:spPr>
            <a:xfrm>
              <a:off x="1883825" y="4336100"/>
              <a:ext cx="40750" cy="40750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792"/>
                  </a:moveTo>
                  <a:lnTo>
                    <a:pt x="792" y="1"/>
                  </a:lnTo>
                  <a:lnTo>
                    <a:pt x="1629" y="838"/>
                  </a:lnTo>
                  <a:lnTo>
                    <a:pt x="838" y="1629"/>
                  </a:lnTo>
                  <a:close/>
                  <a:moveTo>
                    <a:pt x="1" y="792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088;p119">
              <a:extLst>
                <a:ext uri="{FF2B5EF4-FFF2-40B4-BE49-F238E27FC236}">
                  <a16:creationId xmlns:a16="http://schemas.microsoft.com/office/drawing/2014/main" id="{03AE3E9E-B331-C50E-DEED-086AF91413B2}"/>
                </a:ext>
              </a:extLst>
            </p:cNvPr>
            <p:cNvSpPr/>
            <p:nvPr/>
          </p:nvSpPr>
          <p:spPr>
            <a:xfrm>
              <a:off x="1923375" y="4322725"/>
              <a:ext cx="52375" cy="54125"/>
            </a:xfrm>
            <a:custGeom>
              <a:avLst/>
              <a:gdLst/>
              <a:ahLst/>
              <a:cxnLst/>
              <a:rect l="l" t="t" r="r" b="b"/>
              <a:pathLst>
                <a:path w="2095" h="2165" extrusionOk="0">
                  <a:moveTo>
                    <a:pt x="2095" y="908"/>
                  </a:moveTo>
                  <a:cubicBezTo>
                    <a:pt x="1815" y="629"/>
                    <a:pt x="1560" y="327"/>
                    <a:pt x="1327" y="1"/>
                  </a:cubicBezTo>
                  <a:lnTo>
                    <a:pt x="1" y="1327"/>
                  </a:lnTo>
                  <a:lnTo>
                    <a:pt x="838" y="2164"/>
                  </a:lnTo>
                  <a:close/>
                  <a:moveTo>
                    <a:pt x="2095" y="908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089;p119">
              <a:extLst>
                <a:ext uri="{FF2B5EF4-FFF2-40B4-BE49-F238E27FC236}">
                  <a16:creationId xmlns:a16="http://schemas.microsoft.com/office/drawing/2014/main" id="{4EE0C562-9A95-65B7-C091-5A67438709D2}"/>
                </a:ext>
              </a:extLst>
            </p:cNvPr>
            <p:cNvSpPr/>
            <p:nvPr/>
          </p:nvSpPr>
          <p:spPr>
            <a:xfrm>
              <a:off x="1932100" y="4100575"/>
              <a:ext cx="148925" cy="285000"/>
            </a:xfrm>
            <a:custGeom>
              <a:avLst/>
              <a:gdLst/>
              <a:ahLst/>
              <a:cxnLst/>
              <a:rect l="l" t="t" r="r" b="b"/>
              <a:pathLst>
                <a:path w="5957" h="11400" extrusionOk="0">
                  <a:moveTo>
                    <a:pt x="5677" y="11399"/>
                  </a:moveTo>
                  <a:cubicBezTo>
                    <a:pt x="5840" y="11399"/>
                    <a:pt x="606" y="10771"/>
                    <a:pt x="606" y="5770"/>
                  </a:cubicBezTo>
                  <a:cubicBezTo>
                    <a:pt x="606" y="2769"/>
                    <a:pt x="2955" y="279"/>
                    <a:pt x="5956" y="140"/>
                  </a:cubicBezTo>
                  <a:cubicBezTo>
                    <a:pt x="2793" y="0"/>
                    <a:pt x="164" y="2466"/>
                    <a:pt x="71" y="5607"/>
                  </a:cubicBezTo>
                  <a:cubicBezTo>
                    <a:pt x="1" y="8771"/>
                    <a:pt x="2513" y="11353"/>
                    <a:pt x="5654" y="11376"/>
                  </a:cubicBezTo>
                  <a:close/>
                  <a:moveTo>
                    <a:pt x="5677" y="11399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090;p119">
              <a:extLst>
                <a:ext uri="{FF2B5EF4-FFF2-40B4-BE49-F238E27FC236}">
                  <a16:creationId xmlns:a16="http://schemas.microsoft.com/office/drawing/2014/main" id="{A745DAEB-9749-DCE4-890E-5FCFDBEC3A95}"/>
                </a:ext>
              </a:extLst>
            </p:cNvPr>
            <p:cNvSpPr/>
            <p:nvPr/>
          </p:nvSpPr>
          <p:spPr>
            <a:xfrm>
              <a:off x="1961200" y="4126150"/>
              <a:ext cx="123300" cy="236750"/>
            </a:xfrm>
            <a:custGeom>
              <a:avLst/>
              <a:gdLst/>
              <a:ahLst/>
              <a:cxnLst/>
              <a:rect l="l" t="t" r="r" b="b"/>
              <a:pathLst>
                <a:path w="4932" h="9470" extrusionOk="0">
                  <a:moveTo>
                    <a:pt x="0" y="4747"/>
                  </a:moveTo>
                  <a:cubicBezTo>
                    <a:pt x="0" y="7399"/>
                    <a:pt x="2280" y="9469"/>
                    <a:pt x="4932" y="9236"/>
                  </a:cubicBezTo>
                  <a:cubicBezTo>
                    <a:pt x="2606" y="9027"/>
                    <a:pt x="814" y="7073"/>
                    <a:pt x="814" y="4747"/>
                  </a:cubicBezTo>
                  <a:cubicBezTo>
                    <a:pt x="814" y="2397"/>
                    <a:pt x="2606" y="466"/>
                    <a:pt x="4932" y="257"/>
                  </a:cubicBezTo>
                  <a:cubicBezTo>
                    <a:pt x="2280" y="1"/>
                    <a:pt x="0" y="2094"/>
                    <a:pt x="0" y="4747"/>
                  </a:cubicBezTo>
                  <a:close/>
                  <a:moveTo>
                    <a:pt x="0" y="4747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091;p119">
              <a:extLst>
                <a:ext uri="{FF2B5EF4-FFF2-40B4-BE49-F238E27FC236}">
                  <a16:creationId xmlns:a16="http://schemas.microsoft.com/office/drawing/2014/main" id="{715903F9-25C0-8003-56AA-A91D87DE3F42}"/>
                </a:ext>
              </a:extLst>
            </p:cNvPr>
            <p:cNvSpPr/>
            <p:nvPr/>
          </p:nvSpPr>
          <p:spPr>
            <a:xfrm>
              <a:off x="1864050" y="4415200"/>
              <a:ext cx="59350" cy="59350"/>
            </a:xfrm>
            <a:custGeom>
              <a:avLst/>
              <a:gdLst/>
              <a:ahLst/>
              <a:cxnLst/>
              <a:rect l="l" t="t" r="r" b="b"/>
              <a:pathLst>
                <a:path w="2374" h="2374" extrusionOk="0">
                  <a:moveTo>
                    <a:pt x="1978" y="1"/>
                  </a:moveTo>
                  <a:lnTo>
                    <a:pt x="1583" y="396"/>
                  </a:lnTo>
                  <a:lnTo>
                    <a:pt x="1978" y="792"/>
                  </a:lnTo>
                  <a:lnTo>
                    <a:pt x="2374" y="396"/>
                  </a:lnTo>
                  <a:lnTo>
                    <a:pt x="1978" y="1"/>
                  </a:lnTo>
                  <a:close/>
                  <a:moveTo>
                    <a:pt x="1187" y="792"/>
                  </a:moveTo>
                  <a:lnTo>
                    <a:pt x="1" y="1978"/>
                  </a:lnTo>
                  <a:lnTo>
                    <a:pt x="396" y="2374"/>
                  </a:lnTo>
                  <a:lnTo>
                    <a:pt x="1583" y="1187"/>
                  </a:lnTo>
                  <a:lnTo>
                    <a:pt x="1187" y="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092;p119">
              <a:extLst>
                <a:ext uri="{FF2B5EF4-FFF2-40B4-BE49-F238E27FC236}">
                  <a16:creationId xmlns:a16="http://schemas.microsoft.com/office/drawing/2014/main" id="{670A3E5B-A7F4-426F-3D60-FD95C72C8068}"/>
                </a:ext>
              </a:extLst>
            </p:cNvPr>
            <p:cNvSpPr/>
            <p:nvPr/>
          </p:nvSpPr>
          <p:spPr>
            <a:xfrm>
              <a:off x="1741925" y="4096500"/>
              <a:ext cx="500200" cy="477800"/>
            </a:xfrm>
            <a:custGeom>
              <a:avLst/>
              <a:gdLst/>
              <a:ahLst/>
              <a:cxnLst/>
              <a:rect l="l" t="t" r="r" b="b"/>
              <a:pathLst>
                <a:path w="20008" h="19112" extrusionOk="0">
                  <a:moveTo>
                    <a:pt x="8562" y="9445"/>
                  </a:moveTo>
                  <a:cubicBezTo>
                    <a:pt x="8887" y="9911"/>
                    <a:pt x="9283" y="10306"/>
                    <a:pt x="9748" y="10632"/>
                  </a:cubicBezTo>
                  <a:lnTo>
                    <a:pt x="8841" y="11539"/>
                  </a:lnTo>
                  <a:lnTo>
                    <a:pt x="7654" y="10353"/>
                  </a:lnTo>
                  <a:lnTo>
                    <a:pt x="8562" y="9445"/>
                  </a:lnTo>
                  <a:close/>
                  <a:moveTo>
                    <a:pt x="6468" y="9957"/>
                  </a:moveTo>
                  <a:lnTo>
                    <a:pt x="9236" y="12726"/>
                  </a:lnTo>
                  <a:lnTo>
                    <a:pt x="8841" y="13121"/>
                  </a:lnTo>
                  <a:lnTo>
                    <a:pt x="6072" y="10353"/>
                  </a:lnTo>
                  <a:lnTo>
                    <a:pt x="6468" y="9957"/>
                  </a:lnTo>
                  <a:close/>
                  <a:moveTo>
                    <a:pt x="13284" y="0"/>
                  </a:moveTo>
                  <a:cubicBezTo>
                    <a:pt x="11307" y="0"/>
                    <a:pt x="9446" y="1001"/>
                    <a:pt x="8352" y="2652"/>
                  </a:cubicBezTo>
                  <a:lnTo>
                    <a:pt x="8818" y="2955"/>
                  </a:lnTo>
                  <a:cubicBezTo>
                    <a:pt x="9842" y="1425"/>
                    <a:pt x="11531" y="587"/>
                    <a:pt x="13254" y="587"/>
                  </a:cubicBezTo>
                  <a:cubicBezTo>
                    <a:pt x="14230" y="587"/>
                    <a:pt x="15216" y="856"/>
                    <a:pt x="16099" y="1419"/>
                  </a:cubicBezTo>
                  <a:cubicBezTo>
                    <a:pt x="18542" y="2955"/>
                    <a:pt x="19310" y="6165"/>
                    <a:pt x="17821" y="8654"/>
                  </a:cubicBezTo>
                  <a:cubicBezTo>
                    <a:pt x="16822" y="10325"/>
                    <a:pt x="15058" y="11251"/>
                    <a:pt x="13246" y="11251"/>
                  </a:cubicBezTo>
                  <a:cubicBezTo>
                    <a:pt x="12358" y="11251"/>
                    <a:pt x="11459" y="11029"/>
                    <a:pt x="10632" y="10562"/>
                  </a:cubicBezTo>
                  <a:cubicBezTo>
                    <a:pt x="8120" y="9143"/>
                    <a:pt x="7189" y="5956"/>
                    <a:pt x="8538" y="3420"/>
                  </a:cubicBezTo>
                  <a:lnTo>
                    <a:pt x="8050" y="3164"/>
                  </a:lnTo>
                  <a:lnTo>
                    <a:pt x="8050" y="3164"/>
                  </a:lnTo>
                  <a:cubicBezTo>
                    <a:pt x="7073" y="5002"/>
                    <a:pt x="7143" y="7212"/>
                    <a:pt x="8236" y="8980"/>
                  </a:cubicBezTo>
                  <a:lnTo>
                    <a:pt x="7259" y="9957"/>
                  </a:lnTo>
                  <a:lnTo>
                    <a:pt x="6468" y="9166"/>
                  </a:lnTo>
                  <a:lnTo>
                    <a:pt x="5281" y="10353"/>
                  </a:lnTo>
                  <a:lnTo>
                    <a:pt x="5677" y="10748"/>
                  </a:lnTo>
                  <a:lnTo>
                    <a:pt x="326" y="16099"/>
                  </a:lnTo>
                  <a:cubicBezTo>
                    <a:pt x="1" y="16425"/>
                    <a:pt x="1" y="16960"/>
                    <a:pt x="326" y="17285"/>
                  </a:cubicBezTo>
                  <a:lnTo>
                    <a:pt x="1908" y="18867"/>
                  </a:lnTo>
                  <a:cubicBezTo>
                    <a:pt x="2071" y="19030"/>
                    <a:pt x="2286" y="19111"/>
                    <a:pt x="2501" y="19111"/>
                  </a:cubicBezTo>
                  <a:cubicBezTo>
                    <a:pt x="2717" y="19111"/>
                    <a:pt x="2932" y="19030"/>
                    <a:pt x="3095" y="18867"/>
                  </a:cubicBezTo>
                  <a:lnTo>
                    <a:pt x="5677" y="16285"/>
                  </a:lnTo>
                  <a:lnTo>
                    <a:pt x="5281" y="15889"/>
                  </a:lnTo>
                  <a:lnTo>
                    <a:pt x="2699" y="18472"/>
                  </a:lnTo>
                  <a:cubicBezTo>
                    <a:pt x="2653" y="18518"/>
                    <a:pt x="2583" y="18542"/>
                    <a:pt x="2510" y="18542"/>
                  </a:cubicBezTo>
                  <a:cubicBezTo>
                    <a:pt x="2437" y="18542"/>
                    <a:pt x="2362" y="18518"/>
                    <a:pt x="2304" y="18472"/>
                  </a:cubicBezTo>
                  <a:lnTo>
                    <a:pt x="722" y="16890"/>
                  </a:lnTo>
                  <a:cubicBezTo>
                    <a:pt x="629" y="16773"/>
                    <a:pt x="629" y="16587"/>
                    <a:pt x="722" y="16494"/>
                  </a:cubicBezTo>
                  <a:lnTo>
                    <a:pt x="6072" y="11144"/>
                  </a:lnTo>
                  <a:lnTo>
                    <a:pt x="8050" y="13121"/>
                  </a:lnTo>
                  <a:lnTo>
                    <a:pt x="5677" y="15494"/>
                  </a:lnTo>
                  <a:lnTo>
                    <a:pt x="6072" y="15889"/>
                  </a:lnTo>
                  <a:lnTo>
                    <a:pt x="8445" y="13517"/>
                  </a:lnTo>
                  <a:lnTo>
                    <a:pt x="8841" y="13912"/>
                  </a:lnTo>
                  <a:lnTo>
                    <a:pt x="10027" y="12726"/>
                  </a:lnTo>
                  <a:lnTo>
                    <a:pt x="9236" y="11935"/>
                  </a:lnTo>
                  <a:lnTo>
                    <a:pt x="10213" y="10981"/>
                  </a:lnTo>
                  <a:cubicBezTo>
                    <a:pt x="11176" y="11556"/>
                    <a:pt x="12221" y="11823"/>
                    <a:pt x="13247" y="11823"/>
                  </a:cubicBezTo>
                  <a:cubicBezTo>
                    <a:pt x="15791" y="11823"/>
                    <a:pt x="18215" y="10177"/>
                    <a:pt x="18961" y="7491"/>
                  </a:cubicBezTo>
                  <a:cubicBezTo>
                    <a:pt x="20007" y="3746"/>
                    <a:pt x="17193" y="24"/>
                    <a:pt x="13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093;p119">
              <a:extLst>
                <a:ext uri="{FF2B5EF4-FFF2-40B4-BE49-F238E27FC236}">
                  <a16:creationId xmlns:a16="http://schemas.microsoft.com/office/drawing/2014/main" id="{91B74EAA-1A22-091F-7361-B6CFAEEF6A4B}"/>
                </a:ext>
              </a:extLst>
            </p:cNvPr>
            <p:cNvSpPr/>
            <p:nvPr/>
          </p:nvSpPr>
          <p:spPr>
            <a:xfrm>
              <a:off x="1939100" y="4125600"/>
              <a:ext cx="269300" cy="238700"/>
            </a:xfrm>
            <a:custGeom>
              <a:avLst/>
              <a:gdLst/>
              <a:ahLst/>
              <a:cxnLst/>
              <a:rect l="l" t="t" r="r" b="b"/>
              <a:pathLst>
                <a:path w="10772" h="9548" extrusionOk="0">
                  <a:moveTo>
                    <a:pt x="5653" y="814"/>
                  </a:moveTo>
                  <a:cubicBezTo>
                    <a:pt x="6072" y="1232"/>
                    <a:pt x="6398" y="1698"/>
                    <a:pt x="6630" y="2233"/>
                  </a:cubicBezTo>
                  <a:lnTo>
                    <a:pt x="5653" y="2233"/>
                  </a:lnTo>
                  <a:lnTo>
                    <a:pt x="5653" y="814"/>
                  </a:lnTo>
                  <a:close/>
                  <a:moveTo>
                    <a:pt x="4513" y="628"/>
                  </a:moveTo>
                  <a:cubicBezTo>
                    <a:pt x="4118" y="1046"/>
                    <a:pt x="3815" y="1512"/>
                    <a:pt x="3583" y="2047"/>
                  </a:cubicBezTo>
                  <a:cubicBezTo>
                    <a:pt x="3559" y="2116"/>
                    <a:pt x="3536" y="2186"/>
                    <a:pt x="3513" y="2256"/>
                  </a:cubicBezTo>
                  <a:lnTo>
                    <a:pt x="1977" y="2256"/>
                  </a:lnTo>
                  <a:cubicBezTo>
                    <a:pt x="2582" y="1419"/>
                    <a:pt x="3490" y="837"/>
                    <a:pt x="4490" y="628"/>
                  </a:cubicBezTo>
                  <a:close/>
                  <a:moveTo>
                    <a:pt x="5118" y="837"/>
                  </a:moveTo>
                  <a:lnTo>
                    <a:pt x="5118" y="2256"/>
                  </a:lnTo>
                  <a:lnTo>
                    <a:pt x="4141" y="2256"/>
                  </a:lnTo>
                  <a:cubicBezTo>
                    <a:pt x="4374" y="1721"/>
                    <a:pt x="4699" y="1232"/>
                    <a:pt x="5118" y="837"/>
                  </a:cubicBezTo>
                  <a:close/>
                  <a:moveTo>
                    <a:pt x="6235" y="628"/>
                  </a:moveTo>
                  <a:lnTo>
                    <a:pt x="6235" y="628"/>
                  </a:lnTo>
                  <a:cubicBezTo>
                    <a:pt x="7258" y="837"/>
                    <a:pt x="8142" y="1419"/>
                    <a:pt x="8771" y="2256"/>
                  </a:cubicBezTo>
                  <a:lnTo>
                    <a:pt x="7235" y="2256"/>
                  </a:lnTo>
                  <a:cubicBezTo>
                    <a:pt x="7212" y="2186"/>
                    <a:pt x="7189" y="2116"/>
                    <a:pt x="7142" y="2047"/>
                  </a:cubicBezTo>
                  <a:cubicBezTo>
                    <a:pt x="6933" y="1512"/>
                    <a:pt x="6630" y="1046"/>
                    <a:pt x="6235" y="628"/>
                  </a:cubicBezTo>
                  <a:close/>
                  <a:moveTo>
                    <a:pt x="3327" y="2814"/>
                  </a:moveTo>
                  <a:cubicBezTo>
                    <a:pt x="3187" y="3349"/>
                    <a:pt x="3094" y="3908"/>
                    <a:pt x="3071" y="4489"/>
                  </a:cubicBezTo>
                  <a:lnTo>
                    <a:pt x="1163" y="4489"/>
                  </a:lnTo>
                  <a:cubicBezTo>
                    <a:pt x="1210" y="3885"/>
                    <a:pt x="1349" y="3326"/>
                    <a:pt x="1628" y="2814"/>
                  </a:cubicBezTo>
                  <a:close/>
                  <a:moveTo>
                    <a:pt x="5118" y="2814"/>
                  </a:moveTo>
                  <a:lnTo>
                    <a:pt x="5118" y="4489"/>
                  </a:lnTo>
                  <a:lnTo>
                    <a:pt x="3652" y="4489"/>
                  </a:lnTo>
                  <a:cubicBezTo>
                    <a:pt x="3676" y="3908"/>
                    <a:pt x="3792" y="3349"/>
                    <a:pt x="3955" y="2814"/>
                  </a:cubicBezTo>
                  <a:close/>
                  <a:moveTo>
                    <a:pt x="6840" y="2814"/>
                  </a:moveTo>
                  <a:cubicBezTo>
                    <a:pt x="7002" y="3349"/>
                    <a:pt x="7096" y="3908"/>
                    <a:pt x="7119" y="4489"/>
                  </a:cubicBezTo>
                  <a:lnTo>
                    <a:pt x="5653" y="4489"/>
                  </a:lnTo>
                  <a:lnTo>
                    <a:pt x="5653" y="2814"/>
                  </a:lnTo>
                  <a:close/>
                  <a:moveTo>
                    <a:pt x="9143" y="2814"/>
                  </a:moveTo>
                  <a:cubicBezTo>
                    <a:pt x="9422" y="3326"/>
                    <a:pt x="9561" y="3908"/>
                    <a:pt x="9608" y="4489"/>
                  </a:cubicBezTo>
                  <a:lnTo>
                    <a:pt x="7700" y="4489"/>
                  </a:lnTo>
                  <a:cubicBezTo>
                    <a:pt x="7677" y="3908"/>
                    <a:pt x="7584" y="3349"/>
                    <a:pt x="7444" y="2814"/>
                  </a:cubicBezTo>
                  <a:close/>
                  <a:moveTo>
                    <a:pt x="3094" y="5048"/>
                  </a:moveTo>
                  <a:cubicBezTo>
                    <a:pt x="3117" y="5606"/>
                    <a:pt x="3210" y="6164"/>
                    <a:pt x="3373" y="6723"/>
                  </a:cubicBezTo>
                  <a:lnTo>
                    <a:pt x="1652" y="6723"/>
                  </a:lnTo>
                  <a:cubicBezTo>
                    <a:pt x="1373" y="6211"/>
                    <a:pt x="1210" y="5629"/>
                    <a:pt x="1186" y="5048"/>
                  </a:cubicBezTo>
                  <a:close/>
                  <a:moveTo>
                    <a:pt x="5095" y="5048"/>
                  </a:moveTo>
                  <a:lnTo>
                    <a:pt x="5095" y="6723"/>
                  </a:lnTo>
                  <a:lnTo>
                    <a:pt x="3908" y="6723"/>
                  </a:lnTo>
                  <a:cubicBezTo>
                    <a:pt x="3746" y="6164"/>
                    <a:pt x="3652" y="5606"/>
                    <a:pt x="3629" y="5048"/>
                  </a:cubicBezTo>
                  <a:close/>
                  <a:moveTo>
                    <a:pt x="7096" y="5048"/>
                  </a:moveTo>
                  <a:cubicBezTo>
                    <a:pt x="7072" y="5606"/>
                    <a:pt x="6979" y="6164"/>
                    <a:pt x="6816" y="6723"/>
                  </a:cubicBezTo>
                  <a:lnTo>
                    <a:pt x="5630" y="6723"/>
                  </a:lnTo>
                  <a:lnTo>
                    <a:pt x="5653" y="5048"/>
                  </a:lnTo>
                  <a:close/>
                  <a:moveTo>
                    <a:pt x="9608" y="5048"/>
                  </a:moveTo>
                  <a:cubicBezTo>
                    <a:pt x="9585" y="5629"/>
                    <a:pt x="9422" y="6211"/>
                    <a:pt x="9143" y="6723"/>
                  </a:cubicBezTo>
                  <a:lnTo>
                    <a:pt x="7444" y="6723"/>
                  </a:lnTo>
                  <a:cubicBezTo>
                    <a:pt x="7584" y="6164"/>
                    <a:pt x="7677" y="5606"/>
                    <a:pt x="7700" y="5048"/>
                  </a:cubicBezTo>
                  <a:close/>
                  <a:moveTo>
                    <a:pt x="5095" y="7281"/>
                  </a:moveTo>
                  <a:lnTo>
                    <a:pt x="5095" y="8700"/>
                  </a:lnTo>
                  <a:cubicBezTo>
                    <a:pt x="4676" y="8305"/>
                    <a:pt x="4350" y="7816"/>
                    <a:pt x="4118" y="7281"/>
                  </a:cubicBezTo>
                  <a:close/>
                  <a:moveTo>
                    <a:pt x="6653" y="7281"/>
                  </a:moveTo>
                  <a:cubicBezTo>
                    <a:pt x="6421" y="7816"/>
                    <a:pt x="6095" y="8305"/>
                    <a:pt x="5676" y="8700"/>
                  </a:cubicBezTo>
                  <a:lnTo>
                    <a:pt x="5676" y="7281"/>
                  </a:lnTo>
                  <a:close/>
                  <a:moveTo>
                    <a:pt x="3536" y="7281"/>
                  </a:moveTo>
                  <a:cubicBezTo>
                    <a:pt x="3559" y="7351"/>
                    <a:pt x="3583" y="7421"/>
                    <a:pt x="3606" y="7490"/>
                  </a:cubicBezTo>
                  <a:cubicBezTo>
                    <a:pt x="3839" y="8002"/>
                    <a:pt x="4141" y="8491"/>
                    <a:pt x="4536" y="8910"/>
                  </a:cubicBezTo>
                  <a:cubicBezTo>
                    <a:pt x="3513" y="8677"/>
                    <a:pt x="2606" y="8119"/>
                    <a:pt x="2001" y="7281"/>
                  </a:cubicBezTo>
                  <a:close/>
                  <a:moveTo>
                    <a:pt x="5397" y="1"/>
                  </a:moveTo>
                  <a:cubicBezTo>
                    <a:pt x="4471" y="1"/>
                    <a:pt x="3538" y="272"/>
                    <a:pt x="2722" y="837"/>
                  </a:cubicBezTo>
                  <a:cubicBezTo>
                    <a:pt x="582" y="2279"/>
                    <a:pt x="0" y="5164"/>
                    <a:pt x="1373" y="7328"/>
                  </a:cubicBezTo>
                  <a:cubicBezTo>
                    <a:pt x="2274" y="8764"/>
                    <a:pt x="3828" y="9548"/>
                    <a:pt x="5414" y="9548"/>
                  </a:cubicBezTo>
                  <a:cubicBezTo>
                    <a:pt x="6243" y="9548"/>
                    <a:pt x="7081" y="9333"/>
                    <a:pt x="7840" y="8886"/>
                  </a:cubicBezTo>
                  <a:lnTo>
                    <a:pt x="7538" y="8398"/>
                  </a:lnTo>
                  <a:cubicBezTo>
                    <a:pt x="7142" y="8630"/>
                    <a:pt x="6700" y="8816"/>
                    <a:pt x="6258" y="8910"/>
                  </a:cubicBezTo>
                  <a:cubicBezTo>
                    <a:pt x="6630" y="8491"/>
                    <a:pt x="6956" y="8002"/>
                    <a:pt x="7165" y="7490"/>
                  </a:cubicBezTo>
                  <a:cubicBezTo>
                    <a:pt x="7212" y="7421"/>
                    <a:pt x="7235" y="7351"/>
                    <a:pt x="7258" y="7281"/>
                  </a:cubicBezTo>
                  <a:lnTo>
                    <a:pt x="8794" y="7281"/>
                  </a:lnTo>
                  <a:cubicBezTo>
                    <a:pt x="8561" y="7583"/>
                    <a:pt x="8305" y="7863"/>
                    <a:pt x="8003" y="8095"/>
                  </a:cubicBezTo>
                  <a:lnTo>
                    <a:pt x="7980" y="8095"/>
                  </a:lnTo>
                  <a:lnTo>
                    <a:pt x="8328" y="8537"/>
                  </a:lnTo>
                  <a:cubicBezTo>
                    <a:pt x="10376" y="6955"/>
                    <a:pt x="10771" y="4047"/>
                    <a:pt x="9259" y="1977"/>
                  </a:cubicBezTo>
                  <a:cubicBezTo>
                    <a:pt x="8330" y="690"/>
                    <a:pt x="6873" y="1"/>
                    <a:pt x="53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צליל מוקלט">
            <a:hlinkClick r:id="" action="ppaction://media"/>
            <a:extLst>
              <a:ext uri="{FF2B5EF4-FFF2-40B4-BE49-F238E27FC236}">
                <a16:creationId xmlns:a16="http://schemas.microsoft.com/office/drawing/2014/main" id="{7D721E65-5FCC-0A09-3396-21549B8476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6062" y="711448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4862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8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67"/>
          <p:cNvSpPr txBox="1">
            <a:spLocks noGrp="1"/>
          </p:cNvSpPr>
          <p:nvPr>
            <p:ph type="title"/>
          </p:nvPr>
        </p:nvSpPr>
        <p:spPr>
          <a:xfrm>
            <a:off x="2453203" y="91347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cs typeface="Guttman Myamfix" panose="02010409010101010101" pitchFamily="49" charset="-79"/>
              </a:rPr>
              <a:t>S</a:t>
            </a:r>
            <a:r>
              <a:rPr lang="en-US" sz="3600" dirty="0">
                <a:cs typeface="Guttman Myamfix" panose="02010409010101010101" pitchFamily="49" charset="-79"/>
              </a:rPr>
              <a:t>craping Data</a:t>
            </a:r>
            <a:endParaRPr sz="3600" dirty="0">
              <a:latin typeface="Guttman Myamfix" panose="02010409010101010101" pitchFamily="49" charset="-79"/>
              <a:cs typeface="Guttman Myamfix" panose="02010409010101010101" pitchFamily="49" charset="-79"/>
            </a:endParaRPr>
          </a:p>
        </p:txBody>
      </p:sp>
      <p:sp>
        <p:nvSpPr>
          <p:cNvPr id="1403" name="Google Shape;1403;p67"/>
          <p:cNvSpPr txBox="1"/>
          <p:nvPr/>
        </p:nvSpPr>
        <p:spPr>
          <a:xfrm>
            <a:off x="1158027" y="1741667"/>
            <a:ext cx="7264903" cy="243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accent5"/>
                </a:solidFill>
                <a:latin typeface="Guttman Myamfix" panose="02010409010101010101" pitchFamily="49" charset="-79"/>
                <a:ea typeface="Didact Gothic"/>
                <a:cs typeface="Guttman Myamfix" panose="02010409010101010101" pitchFamily="49" charset="-79"/>
                <a:sym typeface="Didact Gothic"/>
              </a:rPr>
              <a:t>נעזרתי רק באתר אמזון בשביל הפרויקט</a:t>
            </a:r>
          </a:p>
          <a:p>
            <a:pPr marL="285750" lvl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accent5"/>
                </a:solidFill>
                <a:latin typeface="Guttman Myamfix" panose="02010409010101010101" pitchFamily="49" charset="-79"/>
                <a:ea typeface="Didact Gothic"/>
                <a:cs typeface="Guttman Myamfix" panose="02010409010101010101" pitchFamily="49" charset="-79"/>
                <a:sym typeface="Didact Gothic"/>
              </a:rPr>
              <a:t>החלטתי רק לקחת 5 חברות גדולות של </a:t>
            </a:r>
            <a:r>
              <a:rPr lang="he-IL" sz="1800" dirty="0" err="1">
                <a:solidFill>
                  <a:schemeClr val="accent5"/>
                </a:solidFill>
                <a:latin typeface="Guttman Myamfix" panose="02010409010101010101" pitchFamily="49" charset="-79"/>
                <a:ea typeface="Didact Gothic"/>
                <a:cs typeface="Guttman Myamfix" panose="02010409010101010101" pitchFamily="49" charset="-79"/>
                <a:sym typeface="Didact Gothic"/>
              </a:rPr>
              <a:t>לפטופים</a:t>
            </a:r>
            <a:endParaRPr lang="he-IL" sz="1800" dirty="0">
              <a:solidFill>
                <a:schemeClr val="accent5"/>
              </a:solidFill>
              <a:latin typeface="Guttman Myamfix" panose="02010409010101010101" pitchFamily="49" charset="-79"/>
              <a:ea typeface="Didact Gothic"/>
              <a:cs typeface="Guttman Myamfix" panose="02010409010101010101" pitchFamily="49" charset="-79"/>
              <a:sym typeface="Didact Gothic"/>
            </a:endParaRPr>
          </a:p>
          <a:p>
            <a:pPr marL="285750" lvl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accent5"/>
                </a:solidFill>
                <a:latin typeface="Guttman Myamfix" panose="02010409010101010101" pitchFamily="49" charset="-79"/>
                <a:ea typeface="Didact Gothic"/>
                <a:cs typeface="Guttman Myamfix" panose="02010409010101010101" pitchFamily="49" charset="-79"/>
                <a:sym typeface="Didact Gothic"/>
              </a:rPr>
              <a:t>לקחתי המון מאפיינים כ-30+</a:t>
            </a:r>
          </a:p>
          <a:p>
            <a:pPr marL="285750" lvl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accent5"/>
                </a:solidFill>
                <a:latin typeface="Guttman Myamfix" panose="02010409010101010101" pitchFamily="49" charset="-79"/>
                <a:ea typeface="Didact Gothic"/>
                <a:cs typeface="Guttman Myamfix" panose="02010409010101010101" pitchFamily="49" charset="-79"/>
                <a:sym typeface="Didact Gothic"/>
              </a:rPr>
              <a:t>השתמשתי ב </a:t>
            </a:r>
            <a:r>
              <a:rPr lang="en-US" sz="1800" dirty="0">
                <a:solidFill>
                  <a:schemeClr val="accent5"/>
                </a:solidFill>
                <a:latin typeface="Didact Gothic"/>
                <a:ea typeface="Didact Gothic"/>
                <a:cs typeface="Guttman Myamfix" panose="02010409010101010101" pitchFamily="49" charset="-79"/>
                <a:sym typeface="Didact Gothic"/>
              </a:rPr>
              <a:t>beautiful soup</a:t>
            </a:r>
          </a:p>
          <a:p>
            <a:pPr marL="285750" lvl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accent5"/>
                </a:solidFill>
                <a:latin typeface="Guttman Myamfix" panose="02010409010101010101" pitchFamily="49" charset="-79"/>
                <a:ea typeface="Didact Gothic"/>
                <a:cs typeface="Guttman Myamfix" panose="02010409010101010101" pitchFamily="49" charset="-79"/>
                <a:sym typeface="Didact Gothic"/>
              </a:rPr>
              <a:t>הייתי צריכה להתמודד עם חסימות מאמזון,  ש"עקפתי" בכך שהמתנתי בין  עמוד לעמוד.</a:t>
            </a:r>
          </a:p>
          <a:p>
            <a:pPr marL="285750" lvl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dirty="0">
              <a:solidFill>
                <a:schemeClr val="accent5"/>
              </a:solidFill>
              <a:latin typeface="Guttman Myamfix" panose="02010409010101010101" pitchFamily="49" charset="-79"/>
              <a:ea typeface="Didact Gothic"/>
              <a:cs typeface="Guttman Myamfix" panose="02010409010101010101" pitchFamily="49" charset="-79"/>
              <a:sym typeface="Didact Gothic"/>
            </a:endParaRPr>
          </a:p>
        </p:txBody>
      </p:sp>
      <p:sp>
        <p:nvSpPr>
          <p:cNvPr id="1404" name="Google Shape;1404;p67"/>
          <p:cNvSpPr txBox="1"/>
          <p:nvPr/>
        </p:nvSpPr>
        <p:spPr>
          <a:xfrm>
            <a:off x="4986520" y="1400505"/>
            <a:ext cx="2079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419" name="Google Shape;1419;p67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67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תמונה 6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54979EFC-9A12-BF60-2EF8-6618C1B0B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565" y="1199822"/>
            <a:ext cx="2593600" cy="781322"/>
          </a:xfrm>
          <a:prstGeom prst="rect">
            <a:avLst/>
          </a:prstGeom>
        </p:spPr>
      </p:pic>
      <p:pic>
        <p:nvPicPr>
          <p:cNvPr id="2" name="צליל מוקלט">
            <a:hlinkClick r:id="" action="ppaction://media"/>
            <a:extLst>
              <a:ext uri="{FF2B5EF4-FFF2-40B4-BE49-F238E27FC236}">
                <a16:creationId xmlns:a16="http://schemas.microsoft.com/office/drawing/2014/main" id="{A46D9024-2D34-D789-51B3-C7A683CCD1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6165" y="447047"/>
            <a:ext cx="406400" cy="40640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29388309-97B4-B908-542F-E31934802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29" y="3650705"/>
            <a:ext cx="935396" cy="93539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EB137C00-BC98-8F0A-55D7-7A0B166252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7149" y="3473993"/>
            <a:ext cx="1112108" cy="1112108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F94D4501-9F6B-AAA5-FD34-02E7CD03C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2434" y="3704537"/>
            <a:ext cx="1009007" cy="1009007"/>
          </a:xfrm>
          <a:prstGeom prst="rect">
            <a:avLst/>
          </a:prstGeom>
        </p:spPr>
      </p:pic>
      <p:pic>
        <p:nvPicPr>
          <p:cNvPr id="11" name="תמונה 10" descr="תמונה שמכילה טקסט, אוסף תמונות, שלט&#10;&#10;התיאור נוצר באופן אוטומטי">
            <a:extLst>
              <a:ext uri="{FF2B5EF4-FFF2-40B4-BE49-F238E27FC236}">
                <a16:creationId xmlns:a16="http://schemas.microsoft.com/office/drawing/2014/main" id="{66540B94-39CE-1020-C676-2781B360DD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3734" y="4034064"/>
            <a:ext cx="1691735" cy="49483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E94CBECE-7F42-13D0-70B4-D460392C7E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6290" y="3397377"/>
            <a:ext cx="1741667" cy="1741667"/>
          </a:xfrm>
          <a:prstGeom prst="rect">
            <a:avLst/>
          </a:prstGeom>
        </p:spPr>
      </p:pic>
    </p:spTree>
  </p:cSld>
  <p:clrMapOvr>
    <a:masterClrMapping/>
  </p:clrMapOvr>
  <p:transition spd="slow" advTm="4419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65"/>
          <p:cNvSpPr txBox="1">
            <a:spLocks noGrp="1"/>
          </p:cNvSpPr>
          <p:nvPr>
            <p:ph type="ctrTitle"/>
          </p:nvPr>
        </p:nvSpPr>
        <p:spPr>
          <a:xfrm>
            <a:off x="2127091" y="2593073"/>
            <a:ext cx="5117014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Reorganizing &amp; Cleaning</a:t>
            </a:r>
          </a:p>
        </p:txBody>
      </p:sp>
      <p:sp>
        <p:nvSpPr>
          <p:cNvPr id="1354" name="Google Shape;1354;p65">
            <a:hlinkClick r:id="rId5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355" name="Google Shape;1355;p65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6" name="Google Shape;1356;p65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1357" name="Google Shape;1357;p65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358" name="Google Shape;1358;p65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65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0" name="Google Shape;1360;p65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" name="Google Shape;1361;p65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1362" name="Google Shape;1362;p65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363" name="Google Shape;1363;p65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65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5" name="Google Shape;1365;p65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6" name="Google Shape;1366;p65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65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17392FD5-B297-037A-E58A-B53152D64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884" y="2621346"/>
            <a:ext cx="1856065" cy="1856065"/>
          </a:xfrm>
          <a:prstGeom prst="rect">
            <a:avLst/>
          </a:prstGeom>
        </p:spPr>
      </p:pic>
      <p:pic>
        <p:nvPicPr>
          <p:cNvPr id="4" name="צליל מוקלט">
            <a:hlinkClick r:id="" action="ppaction://media"/>
            <a:extLst>
              <a:ext uri="{FF2B5EF4-FFF2-40B4-BE49-F238E27FC236}">
                <a16:creationId xmlns:a16="http://schemas.microsoft.com/office/drawing/2014/main" id="{ACE3FF1C-6054-3284-7836-D2DA0AE92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1057" y="73937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09556"/>
      </p:ext>
    </p:extLst>
  </p:cSld>
  <p:clrMapOvr>
    <a:masterClrMapping/>
  </p:clrMapOvr>
  <p:transition spd="slow" advTm="5071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>
            <a:extLst>
              <a:ext uri="{FF2B5EF4-FFF2-40B4-BE49-F238E27FC236}">
                <a16:creationId xmlns:a16="http://schemas.microsoft.com/office/drawing/2014/main" id="{A754211D-7430-3F9E-6864-36EE16532EA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pPr algn="ctr"/>
            <a:r>
              <a:rPr lang="en-US" dirty="0" err="1"/>
              <a:t>Release_Date</a:t>
            </a:r>
            <a:endParaRPr lang="he-IL" dirty="0"/>
          </a:p>
        </p:txBody>
      </p:sp>
      <p:sp>
        <p:nvSpPr>
          <p:cNvPr id="4" name="כותרת משנה 3">
            <a:extLst>
              <a:ext uri="{FF2B5EF4-FFF2-40B4-BE49-F238E27FC236}">
                <a16:creationId xmlns:a16="http://schemas.microsoft.com/office/drawing/2014/main" id="{6CAA714E-3D45-C8D4-86AA-D3CA364C2D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 rtl="1"/>
            <a:r>
              <a:rPr lang="he-IL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המרתי למספר שניות, אחר-כך עשיתי עמודה של רק שנה בשביל מילוי חסרים</a:t>
            </a:r>
          </a:p>
        </p:txBody>
      </p:sp>
      <p:sp>
        <p:nvSpPr>
          <p:cNvPr id="5" name="כותרת 4">
            <a:extLst>
              <a:ext uri="{FF2B5EF4-FFF2-40B4-BE49-F238E27FC236}">
                <a16:creationId xmlns:a16="http://schemas.microsoft.com/office/drawing/2014/main" id="{6EFB98CB-A2D6-2FD9-EEA6-9D9CB6ECE723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pPr algn="ctr"/>
            <a:r>
              <a:rPr lang="en-US" dirty="0">
                <a:effectLst/>
              </a:rPr>
              <a:t>Item Dimensions </a:t>
            </a:r>
            <a:r>
              <a:rPr lang="en-US" dirty="0" err="1">
                <a:effectLst/>
              </a:rPr>
              <a:t>LxWxH</a:t>
            </a:r>
            <a:r>
              <a:rPr lang="en-US" dirty="0">
                <a:effectLst/>
              </a:rPr>
              <a:t> and Product Dimensions</a:t>
            </a:r>
            <a:endParaRPr lang="he-IL" dirty="0"/>
          </a:p>
        </p:txBody>
      </p:sp>
      <p:sp>
        <p:nvSpPr>
          <p:cNvPr id="8" name="Google Shape;1352;p65">
            <a:extLst>
              <a:ext uri="{FF2B5EF4-FFF2-40B4-BE49-F238E27FC236}">
                <a16:creationId xmlns:a16="http://schemas.microsoft.com/office/drawing/2014/main" id="{D72FCF8D-3741-FB85-128E-C1D2CAAEF49A}"/>
              </a:ext>
            </a:extLst>
          </p:cNvPr>
          <p:cNvSpPr txBox="1">
            <a:spLocks/>
          </p:cNvSpPr>
          <p:nvPr/>
        </p:nvSpPr>
        <p:spPr>
          <a:xfrm>
            <a:off x="790871" y="1186879"/>
            <a:ext cx="3449116" cy="51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Reorganizing</a:t>
            </a:r>
          </a:p>
        </p:txBody>
      </p:sp>
      <p:sp>
        <p:nvSpPr>
          <p:cNvPr id="9" name="Google Shape;1352;p65">
            <a:extLst>
              <a:ext uri="{FF2B5EF4-FFF2-40B4-BE49-F238E27FC236}">
                <a16:creationId xmlns:a16="http://schemas.microsoft.com/office/drawing/2014/main" id="{43E095AB-4CDA-697F-D633-CFD06FBBC409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895850" y="1292225"/>
            <a:ext cx="3314700" cy="95726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מטקסט כמו "             " עשיתי 3 עמודות חדשות מספרים והמרית לסנטימטרים.</a:t>
            </a:r>
            <a:endParaRPr lang="en-US" dirty="0">
              <a:cs typeface="Guttman Myamfix" panose="02010409010101010101" pitchFamily="49" charset="-79"/>
            </a:endParaRPr>
          </a:p>
        </p:txBody>
      </p:sp>
      <p:sp>
        <p:nvSpPr>
          <p:cNvPr id="10" name="Google Shape;1403;p67">
            <a:extLst>
              <a:ext uri="{FF2B5EF4-FFF2-40B4-BE49-F238E27FC236}">
                <a16:creationId xmlns:a16="http://schemas.microsoft.com/office/drawing/2014/main" id="{6EE36E67-A632-F960-D5C7-C9BE9B6E1101}"/>
              </a:ext>
            </a:extLst>
          </p:cNvPr>
          <p:cNvSpPr txBox="1"/>
          <p:nvPr/>
        </p:nvSpPr>
        <p:spPr>
          <a:xfrm>
            <a:off x="857249" y="1720262"/>
            <a:ext cx="3382738" cy="143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>
              <a:spcBef>
                <a:spcPts val="0"/>
              </a:spcBef>
              <a:spcAft>
                <a:spcPts val="0"/>
              </a:spcAft>
            </a:pPr>
            <a:r>
              <a:rPr lang="he-IL" sz="1800" dirty="0">
                <a:solidFill>
                  <a:schemeClr val="accent5"/>
                </a:solidFill>
                <a:latin typeface="Guttman Myamfix" panose="02010409010101010101" pitchFamily="49" charset="-79"/>
                <a:ea typeface="Didact Gothic"/>
                <a:cs typeface="Guttman Myamfix" panose="02010409010101010101" pitchFamily="49" charset="-79"/>
                <a:sym typeface="Didact Gothic"/>
              </a:rPr>
              <a:t>הרבה מהעמודות הייתי צריכה לארגון מחדש, אם זה היה להעביר מטקסט למספרים או כדי להוריד מילים מיותרות.</a:t>
            </a:r>
            <a:endParaRPr sz="1800" dirty="0">
              <a:solidFill>
                <a:schemeClr val="accent5"/>
              </a:solidFill>
              <a:latin typeface="Guttman Myamfix" panose="02010409010101010101" pitchFamily="49" charset="-79"/>
              <a:ea typeface="Didact Gothic"/>
              <a:cs typeface="Guttman Myamfix" panose="02010409010101010101" pitchFamily="49" charset="-79"/>
              <a:sym typeface="Didact Gothic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884EDEBB-B020-F41E-3BA3-153BEF473B62}"/>
              </a:ext>
            </a:extLst>
          </p:cNvPr>
          <p:cNvSpPr txBox="1"/>
          <p:nvPr/>
        </p:nvSpPr>
        <p:spPr>
          <a:xfrm>
            <a:off x="5429250" y="1477882"/>
            <a:ext cx="1673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dirty="0"/>
              <a:t>10 x 14 x 2 </a:t>
            </a:r>
            <a:r>
              <a:rPr lang="he-IL" dirty="0" err="1"/>
              <a:t>inches</a:t>
            </a:r>
            <a:endParaRPr lang="he-IL" dirty="0"/>
          </a:p>
        </p:txBody>
      </p:sp>
      <p:grpSp>
        <p:nvGrpSpPr>
          <p:cNvPr id="16" name="Google Shape;4662;p118">
            <a:extLst>
              <a:ext uri="{FF2B5EF4-FFF2-40B4-BE49-F238E27FC236}">
                <a16:creationId xmlns:a16="http://schemas.microsoft.com/office/drawing/2014/main" id="{FF07CFCC-85BF-1091-D44D-065854130A40}"/>
              </a:ext>
            </a:extLst>
          </p:cNvPr>
          <p:cNvGrpSpPr/>
          <p:nvPr/>
        </p:nvGrpSpPr>
        <p:grpSpPr>
          <a:xfrm flipH="1">
            <a:off x="846105" y="3015230"/>
            <a:ext cx="931662" cy="1436914"/>
            <a:chOff x="4783338" y="4060675"/>
            <a:chExt cx="312475" cy="494200"/>
          </a:xfrm>
        </p:grpSpPr>
        <p:sp>
          <p:nvSpPr>
            <p:cNvPr id="17" name="Google Shape;4663;p118">
              <a:extLst>
                <a:ext uri="{FF2B5EF4-FFF2-40B4-BE49-F238E27FC236}">
                  <a16:creationId xmlns:a16="http://schemas.microsoft.com/office/drawing/2014/main" id="{D857F00C-5399-8AB7-7E35-8BFC4792558D}"/>
                </a:ext>
              </a:extLst>
            </p:cNvPr>
            <p:cNvSpPr/>
            <p:nvPr/>
          </p:nvSpPr>
          <p:spPr>
            <a:xfrm>
              <a:off x="4796413" y="4086375"/>
              <a:ext cx="292000" cy="461075"/>
            </a:xfrm>
            <a:custGeom>
              <a:avLst/>
              <a:gdLst/>
              <a:ahLst/>
              <a:cxnLst/>
              <a:rect l="l" t="t" r="r" b="b"/>
              <a:pathLst>
                <a:path w="11680" h="18443" extrusionOk="0">
                  <a:moveTo>
                    <a:pt x="9222" y="7984"/>
                  </a:moveTo>
                  <a:lnTo>
                    <a:pt x="9222" y="16055"/>
                  </a:lnTo>
                  <a:lnTo>
                    <a:pt x="4428" y="16055"/>
                  </a:lnTo>
                  <a:lnTo>
                    <a:pt x="9222" y="7984"/>
                  </a:lnTo>
                  <a:close/>
                  <a:moveTo>
                    <a:pt x="11679" y="1"/>
                  </a:moveTo>
                  <a:lnTo>
                    <a:pt x="0" y="18443"/>
                  </a:lnTo>
                  <a:lnTo>
                    <a:pt x="11679" y="18373"/>
                  </a:lnTo>
                  <a:lnTo>
                    <a:pt x="11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64;p118">
              <a:extLst>
                <a:ext uri="{FF2B5EF4-FFF2-40B4-BE49-F238E27FC236}">
                  <a16:creationId xmlns:a16="http://schemas.microsoft.com/office/drawing/2014/main" id="{DEA3FC8C-8523-53A1-B2EC-23EBE07D102F}"/>
                </a:ext>
              </a:extLst>
            </p:cNvPr>
            <p:cNvSpPr/>
            <p:nvPr/>
          </p:nvSpPr>
          <p:spPr>
            <a:xfrm>
              <a:off x="4965063" y="4086375"/>
              <a:ext cx="123350" cy="461075"/>
            </a:xfrm>
            <a:custGeom>
              <a:avLst/>
              <a:gdLst/>
              <a:ahLst/>
              <a:cxnLst/>
              <a:rect l="l" t="t" r="r" b="b"/>
              <a:pathLst>
                <a:path w="4934" h="18443" extrusionOk="0">
                  <a:moveTo>
                    <a:pt x="4933" y="1"/>
                  </a:moveTo>
                  <a:lnTo>
                    <a:pt x="366" y="7043"/>
                  </a:lnTo>
                  <a:lnTo>
                    <a:pt x="227" y="11610"/>
                  </a:lnTo>
                  <a:lnTo>
                    <a:pt x="227" y="11610"/>
                  </a:lnTo>
                  <a:lnTo>
                    <a:pt x="2476" y="7618"/>
                  </a:lnTo>
                  <a:lnTo>
                    <a:pt x="2476" y="16055"/>
                  </a:lnTo>
                  <a:lnTo>
                    <a:pt x="70" y="16055"/>
                  </a:lnTo>
                  <a:lnTo>
                    <a:pt x="0" y="18443"/>
                  </a:lnTo>
                  <a:lnTo>
                    <a:pt x="0" y="18443"/>
                  </a:lnTo>
                  <a:lnTo>
                    <a:pt x="4933" y="18373"/>
                  </a:lnTo>
                  <a:lnTo>
                    <a:pt x="4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65;p118">
              <a:extLst>
                <a:ext uri="{FF2B5EF4-FFF2-40B4-BE49-F238E27FC236}">
                  <a16:creationId xmlns:a16="http://schemas.microsoft.com/office/drawing/2014/main" id="{8B5A5A59-03E9-8ACA-67E8-2186ED35CA8E}"/>
                </a:ext>
              </a:extLst>
            </p:cNvPr>
            <p:cNvSpPr/>
            <p:nvPr/>
          </p:nvSpPr>
          <p:spPr>
            <a:xfrm>
              <a:off x="4783338" y="4060675"/>
              <a:ext cx="312475" cy="494200"/>
            </a:xfrm>
            <a:custGeom>
              <a:avLst/>
              <a:gdLst/>
              <a:ahLst/>
              <a:cxnLst/>
              <a:rect l="l" t="t" r="r" b="b"/>
              <a:pathLst>
                <a:path w="12499" h="19768" extrusionOk="0">
                  <a:moveTo>
                    <a:pt x="11923" y="2109"/>
                  </a:moveTo>
                  <a:lnTo>
                    <a:pt x="11923" y="4515"/>
                  </a:lnTo>
                  <a:lnTo>
                    <a:pt x="11331" y="4515"/>
                  </a:lnTo>
                  <a:lnTo>
                    <a:pt x="11331" y="5160"/>
                  </a:lnTo>
                  <a:lnTo>
                    <a:pt x="11923" y="5160"/>
                  </a:lnTo>
                  <a:lnTo>
                    <a:pt x="11923" y="6031"/>
                  </a:lnTo>
                  <a:lnTo>
                    <a:pt x="10756" y="6031"/>
                  </a:lnTo>
                  <a:lnTo>
                    <a:pt x="10756" y="6624"/>
                  </a:lnTo>
                  <a:lnTo>
                    <a:pt x="11923" y="6624"/>
                  </a:lnTo>
                  <a:lnTo>
                    <a:pt x="11923" y="7496"/>
                  </a:lnTo>
                  <a:lnTo>
                    <a:pt x="11331" y="7496"/>
                  </a:lnTo>
                  <a:lnTo>
                    <a:pt x="11331" y="8071"/>
                  </a:lnTo>
                  <a:lnTo>
                    <a:pt x="11923" y="8071"/>
                  </a:lnTo>
                  <a:lnTo>
                    <a:pt x="11923" y="8942"/>
                  </a:lnTo>
                  <a:lnTo>
                    <a:pt x="10756" y="8942"/>
                  </a:lnTo>
                  <a:lnTo>
                    <a:pt x="10756" y="9518"/>
                  </a:lnTo>
                  <a:lnTo>
                    <a:pt x="11923" y="9518"/>
                  </a:lnTo>
                  <a:lnTo>
                    <a:pt x="11923" y="10389"/>
                  </a:lnTo>
                  <a:lnTo>
                    <a:pt x="11331" y="10389"/>
                  </a:lnTo>
                  <a:lnTo>
                    <a:pt x="11331" y="10982"/>
                  </a:lnTo>
                  <a:lnTo>
                    <a:pt x="11923" y="10982"/>
                  </a:lnTo>
                  <a:lnTo>
                    <a:pt x="11923" y="11853"/>
                  </a:lnTo>
                  <a:lnTo>
                    <a:pt x="10756" y="11853"/>
                  </a:lnTo>
                  <a:lnTo>
                    <a:pt x="10756" y="12429"/>
                  </a:lnTo>
                  <a:lnTo>
                    <a:pt x="11923" y="12429"/>
                  </a:lnTo>
                  <a:lnTo>
                    <a:pt x="11923" y="13300"/>
                  </a:lnTo>
                  <a:lnTo>
                    <a:pt x="11331" y="13300"/>
                  </a:lnTo>
                  <a:lnTo>
                    <a:pt x="11331" y="13875"/>
                  </a:lnTo>
                  <a:lnTo>
                    <a:pt x="11923" y="13875"/>
                  </a:lnTo>
                  <a:lnTo>
                    <a:pt x="11923" y="14747"/>
                  </a:lnTo>
                  <a:lnTo>
                    <a:pt x="10756" y="14747"/>
                  </a:lnTo>
                  <a:lnTo>
                    <a:pt x="10756" y="15340"/>
                  </a:lnTo>
                  <a:lnTo>
                    <a:pt x="11923" y="15340"/>
                  </a:lnTo>
                  <a:lnTo>
                    <a:pt x="11923" y="16211"/>
                  </a:lnTo>
                  <a:lnTo>
                    <a:pt x="11331" y="16211"/>
                  </a:lnTo>
                  <a:lnTo>
                    <a:pt x="11331" y="16856"/>
                  </a:lnTo>
                  <a:lnTo>
                    <a:pt x="11923" y="16856"/>
                  </a:lnTo>
                  <a:lnTo>
                    <a:pt x="11923" y="17658"/>
                  </a:lnTo>
                  <a:lnTo>
                    <a:pt x="10756" y="17658"/>
                  </a:lnTo>
                  <a:lnTo>
                    <a:pt x="10756" y="18303"/>
                  </a:lnTo>
                  <a:lnTo>
                    <a:pt x="11923" y="18303"/>
                  </a:lnTo>
                  <a:lnTo>
                    <a:pt x="11923" y="19105"/>
                  </a:lnTo>
                  <a:lnTo>
                    <a:pt x="1099" y="19105"/>
                  </a:lnTo>
                  <a:lnTo>
                    <a:pt x="11923" y="2109"/>
                  </a:lnTo>
                  <a:close/>
                  <a:moveTo>
                    <a:pt x="12499" y="0"/>
                  </a:moveTo>
                  <a:lnTo>
                    <a:pt x="1" y="19767"/>
                  </a:lnTo>
                  <a:lnTo>
                    <a:pt x="12499" y="19697"/>
                  </a:lnTo>
                  <a:lnTo>
                    <a:pt x="124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66;p118">
              <a:extLst>
                <a:ext uri="{FF2B5EF4-FFF2-40B4-BE49-F238E27FC236}">
                  <a16:creationId xmlns:a16="http://schemas.microsoft.com/office/drawing/2014/main" id="{BD0B1E64-2AB1-0886-67DA-BDC73437A2BB}"/>
                </a:ext>
              </a:extLst>
            </p:cNvPr>
            <p:cNvSpPr/>
            <p:nvPr/>
          </p:nvSpPr>
          <p:spPr>
            <a:xfrm>
              <a:off x="4894463" y="4248050"/>
              <a:ext cx="139475" cy="248425"/>
            </a:xfrm>
            <a:custGeom>
              <a:avLst/>
              <a:gdLst/>
              <a:ahLst/>
              <a:cxnLst/>
              <a:rect l="l" t="t" r="r" b="b"/>
              <a:pathLst>
                <a:path w="5579" h="9937" extrusionOk="0">
                  <a:moveTo>
                    <a:pt x="5003" y="2319"/>
                  </a:moveTo>
                  <a:lnTo>
                    <a:pt x="5003" y="9291"/>
                  </a:lnTo>
                  <a:lnTo>
                    <a:pt x="1011" y="9291"/>
                  </a:lnTo>
                  <a:lnTo>
                    <a:pt x="5003" y="2319"/>
                  </a:lnTo>
                  <a:close/>
                  <a:moveTo>
                    <a:pt x="5578" y="1"/>
                  </a:moveTo>
                  <a:lnTo>
                    <a:pt x="0" y="9936"/>
                  </a:lnTo>
                  <a:lnTo>
                    <a:pt x="5578" y="9936"/>
                  </a:lnTo>
                  <a:lnTo>
                    <a:pt x="55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צליל מוקלט">
            <a:hlinkClick r:id="" action="ppaction://media"/>
            <a:extLst>
              <a:ext uri="{FF2B5EF4-FFF2-40B4-BE49-F238E27FC236}">
                <a16:creationId xmlns:a16="http://schemas.microsoft.com/office/drawing/2014/main" id="{BA3960AC-D53C-35BF-531F-787D5CF4DC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250" y="67295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24"/>
    </mc:Choice>
    <mc:Fallback xmlns="">
      <p:transition spd="slow" advTm="16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5" name="Google Shape;1495;p69"/>
          <p:cNvCxnSpPr/>
          <p:nvPr/>
        </p:nvCxnSpPr>
        <p:spPr>
          <a:xfrm rot="10800000">
            <a:off x="7486800" y="4229100"/>
            <a:ext cx="19620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96" name="Google Shape;1496;p69"/>
          <p:cNvGrpSpPr/>
          <p:nvPr/>
        </p:nvGrpSpPr>
        <p:grpSpPr>
          <a:xfrm flipH="1">
            <a:off x="7419845" y="2555768"/>
            <a:ext cx="1557355" cy="1871220"/>
            <a:chOff x="3524120" y="2975243"/>
            <a:chExt cx="1557355" cy="1871220"/>
          </a:xfrm>
        </p:grpSpPr>
        <p:grpSp>
          <p:nvGrpSpPr>
            <p:cNvPr id="1497" name="Google Shape;1497;p69"/>
            <p:cNvGrpSpPr/>
            <p:nvPr/>
          </p:nvGrpSpPr>
          <p:grpSpPr>
            <a:xfrm>
              <a:off x="3524120" y="4307399"/>
              <a:ext cx="1557355" cy="539064"/>
              <a:chOff x="3457434" y="4469778"/>
              <a:chExt cx="1572451" cy="544289"/>
            </a:xfrm>
          </p:grpSpPr>
          <p:sp>
            <p:nvSpPr>
              <p:cNvPr id="1498" name="Google Shape;1498;p69"/>
              <p:cNvSpPr/>
              <p:nvPr/>
            </p:nvSpPr>
            <p:spPr>
              <a:xfrm>
                <a:off x="3457434" y="4667694"/>
                <a:ext cx="1467538" cy="346372"/>
              </a:xfrm>
              <a:custGeom>
                <a:avLst/>
                <a:gdLst/>
                <a:ahLst/>
                <a:cxnLst/>
                <a:rect l="l" t="t" r="r" b="b"/>
                <a:pathLst>
                  <a:path w="60617" h="14307" extrusionOk="0">
                    <a:moveTo>
                      <a:pt x="7848" y="0"/>
                    </a:moveTo>
                    <a:cubicBezTo>
                      <a:pt x="3393" y="0"/>
                      <a:pt x="1" y="3229"/>
                      <a:pt x="1" y="7153"/>
                    </a:cubicBezTo>
                    <a:cubicBezTo>
                      <a:pt x="1" y="11077"/>
                      <a:pt x="3393" y="14306"/>
                      <a:pt x="7848" y="14306"/>
                    </a:cubicBezTo>
                    <a:lnTo>
                      <a:pt x="60617" y="14306"/>
                    </a:lnTo>
                    <a:lnTo>
                      <a:pt x="60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69"/>
              <p:cNvSpPr/>
              <p:nvPr/>
            </p:nvSpPr>
            <p:spPr>
              <a:xfrm>
                <a:off x="3531662" y="4713209"/>
                <a:ext cx="1393310" cy="255319"/>
              </a:xfrm>
              <a:custGeom>
                <a:avLst/>
                <a:gdLst/>
                <a:ahLst/>
                <a:cxnLst/>
                <a:rect l="l" t="t" r="r" b="b"/>
                <a:pathLst>
                  <a:path w="57551" h="10546" extrusionOk="0">
                    <a:moveTo>
                      <a:pt x="7480" y="0"/>
                    </a:moveTo>
                    <a:cubicBezTo>
                      <a:pt x="3393" y="0"/>
                      <a:pt x="0" y="2371"/>
                      <a:pt x="0" y="5273"/>
                    </a:cubicBezTo>
                    <a:cubicBezTo>
                      <a:pt x="0" y="8175"/>
                      <a:pt x="3393" y="10546"/>
                      <a:pt x="7480" y="10546"/>
                    </a:cubicBezTo>
                    <a:lnTo>
                      <a:pt x="57551" y="10546"/>
                    </a:lnTo>
                    <a:lnTo>
                      <a:pt x="575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69"/>
              <p:cNvSpPr/>
              <p:nvPr/>
            </p:nvSpPr>
            <p:spPr>
              <a:xfrm>
                <a:off x="3531662" y="4750807"/>
                <a:ext cx="1422023" cy="24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1" extrusionOk="0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69"/>
              <p:cNvSpPr/>
              <p:nvPr/>
            </p:nvSpPr>
            <p:spPr>
              <a:xfrm>
                <a:off x="3598337" y="4741898"/>
                <a:ext cx="1422023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696" extrusionOk="0">
                    <a:moveTo>
                      <a:pt x="0" y="1"/>
                    </a:moveTo>
                    <a:lnTo>
                      <a:pt x="0" y="696"/>
                    </a:lnTo>
                    <a:lnTo>
                      <a:pt x="58736" y="696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69"/>
              <p:cNvSpPr/>
              <p:nvPr/>
            </p:nvSpPr>
            <p:spPr>
              <a:xfrm>
                <a:off x="3531662" y="4812156"/>
                <a:ext cx="1422023" cy="24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1" extrusionOk="0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69"/>
              <p:cNvSpPr/>
              <p:nvPr/>
            </p:nvSpPr>
            <p:spPr>
              <a:xfrm>
                <a:off x="3531662" y="4804239"/>
                <a:ext cx="1422023" cy="15858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655" extrusionOk="0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69"/>
              <p:cNvSpPr/>
              <p:nvPr/>
            </p:nvSpPr>
            <p:spPr>
              <a:xfrm>
                <a:off x="3531662" y="4869557"/>
                <a:ext cx="1422023" cy="24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1" extrusionOk="0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69"/>
              <p:cNvSpPr/>
              <p:nvPr/>
            </p:nvSpPr>
            <p:spPr>
              <a:xfrm>
                <a:off x="3531662" y="4861641"/>
                <a:ext cx="1422023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696" extrusionOk="0">
                    <a:moveTo>
                      <a:pt x="0" y="0"/>
                    </a:moveTo>
                    <a:lnTo>
                      <a:pt x="0" y="695"/>
                    </a:lnTo>
                    <a:lnTo>
                      <a:pt x="58736" y="695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69"/>
              <p:cNvSpPr/>
              <p:nvPr/>
            </p:nvSpPr>
            <p:spPr>
              <a:xfrm>
                <a:off x="3531662" y="4931898"/>
                <a:ext cx="1422023" cy="24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1" extrusionOk="0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69"/>
              <p:cNvSpPr/>
              <p:nvPr/>
            </p:nvSpPr>
            <p:spPr>
              <a:xfrm>
                <a:off x="3607862" y="4923982"/>
                <a:ext cx="1422023" cy="15858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655" extrusionOk="0">
                    <a:moveTo>
                      <a:pt x="0" y="0"/>
                    </a:moveTo>
                    <a:lnTo>
                      <a:pt x="0" y="654"/>
                    </a:lnTo>
                    <a:lnTo>
                      <a:pt x="58736" y="654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69"/>
              <p:cNvSpPr/>
              <p:nvPr/>
            </p:nvSpPr>
            <p:spPr>
              <a:xfrm>
                <a:off x="3457434" y="4469778"/>
                <a:ext cx="1467538" cy="197941"/>
              </a:xfrm>
              <a:custGeom>
                <a:avLst/>
                <a:gdLst/>
                <a:ahLst/>
                <a:cxnLst/>
                <a:rect l="l" t="t" r="r" b="b"/>
                <a:pathLst>
                  <a:path w="60617" h="8176" extrusionOk="0">
                    <a:moveTo>
                      <a:pt x="7848" y="0"/>
                    </a:moveTo>
                    <a:cubicBezTo>
                      <a:pt x="3393" y="0"/>
                      <a:pt x="1" y="1881"/>
                      <a:pt x="1" y="4088"/>
                    </a:cubicBezTo>
                    <a:cubicBezTo>
                      <a:pt x="1" y="6295"/>
                      <a:pt x="3393" y="8175"/>
                      <a:pt x="7848" y="8175"/>
                    </a:cubicBezTo>
                    <a:lnTo>
                      <a:pt x="60617" y="8175"/>
                    </a:lnTo>
                    <a:lnTo>
                      <a:pt x="606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69"/>
              <p:cNvSpPr/>
              <p:nvPr/>
            </p:nvSpPr>
            <p:spPr>
              <a:xfrm>
                <a:off x="3531662" y="4494520"/>
                <a:ext cx="1393310" cy="144485"/>
              </a:xfrm>
              <a:custGeom>
                <a:avLst/>
                <a:gdLst/>
                <a:ahLst/>
                <a:cxnLst/>
                <a:rect l="l" t="t" r="r" b="b"/>
                <a:pathLst>
                  <a:path w="57551" h="5968" extrusionOk="0">
                    <a:moveTo>
                      <a:pt x="7480" y="0"/>
                    </a:moveTo>
                    <a:cubicBezTo>
                      <a:pt x="3393" y="0"/>
                      <a:pt x="0" y="1390"/>
                      <a:pt x="0" y="3066"/>
                    </a:cubicBezTo>
                    <a:cubicBezTo>
                      <a:pt x="0" y="4782"/>
                      <a:pt x="3393" y="5968"/>
                      <a:pt x="7480" y="5968"/>
                    </a:cubicBezTo>
                    <a:lnTo>
                      <a:pt x="57551" y="5968"/>
                    </a:lnTo>
                    <a:lnTo>
                      <a:pt x="575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69"/>
              <p:cNvSpPr/>
              <p:nvPr/>
            </p:nvSpPr>
            <p:spPr>
              <a:xfrm>
                <a:off x="3531662" y="4515293"/>
                <a:ext cx="1422023" cy="24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1" extrusionOk="0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69"/>
              <p:cNvSpPr/>
              <p:nvPr/>
            </p:nvSpPr>
            <p:spPr>
              <a:xfrm>
                <a:off x="3607862" y="4507376"/>
                <a:ext cx="1422023" cy="15858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655" extrusionOk="0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69"/>
              <p:cNvSpPr/>
              <p:nvPr/>
            </p:nvSpPr>
            <p:spPr>
              <a:xfrm>
                <a:off x="3531662" y="4552891"/>
                <a:ext cx="1422023" cy="24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1" extrusionOk="0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69"/>
              <p:cNvSpPr/>
              <p:nvPr/>
            </p:nvSpPr>
            <p:spPr>
              <a:xfrm>
                <a:off x="3541187" y="4543981"/>
                <a:ext cx="1422023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696" extrusionOk="0">
                    <a:moveTo>
                      <a:pt x="0" y="1"/>
                    </a:moveTo>
                    <a:lnTo>
                      <a:pt x="0" y="696"/>
                    </a:lnTo>
                    <a:lnTo>
                      <a:pt x="58736" y="696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69"/>
              <p:cNvSpPr/>
              <p:nvPr/>
            </p:nvSpPr>
            <p:spPr>
              <a:xfrm>
                <a:off x="3531662" y="4585550"/>
                <a:ext cx="1422023" cy="24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1" extrusionOk="0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69"/>
              <p:cNvSpPr/>
              <p:nvPr/>
            </p:nvSpPr>
            <p:spPr>
              <a:xfrm>
                <a:off x="3531662" y="4618209"/>
                <a:ext cx="1422023" cy="24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1" extrusionOk="0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69"/>
              <p:cNvSpPr/>
              <p:nvPr/>
            </p:nvSpPr>
            <p:spPr>
              <a:xfrm>
                <a:off x="3607862" y="4610293"/>
                <a:ext cx="1422023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696" extrusionOk="0">
                    <a:moveTo>
                      <a:pt x="0" y="0"/>
                    </a:moveTo>
                    <a:lnTo>
                      <a:pt x="0" y="695"/>
                    </a:lnTo>
                    <a:lnTo>
                      <a:pt x="58736" y="695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69"/>
              <p:cNvSpPr/>
              <p:nvPr/>
            </p:nvSpPr>
            <p:spPr>
              <a:xfrm>
                <a:off x="3541187" y="4577633"/>
                <a:ext cx="1422023" cy="15858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655" extrusionOk="0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69"/>
            <p:cNvGrpSpPr/>
            <p:nvPr/>
          </p:nvGrpSpPr>
          <p:grpSpPr>
            <a:xfrm>
              <a:off x="3850756" y="3717928"/>
              <a:ext cx="929104" cy="584457"/>
              <a:chOff x="-2101325" y="2739725"/>
              <a:chExt cx="1315825" cy="827725"/>
            </a:xfrm>
          </p:grpSpPr>
          <p:sp>
            <p:nvSpPr>
              <p:cNvPr id="1519" name="Google Shape;1519;p69"/>
              <p:cNvSpPr/>
              <p:nvPr/>
            </p:nvSpPr>
            <p:spPr>
              <a:xfrm>
                <a:off x="-1699675" y="2857525"/>
                <a:ext cx="256275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0251" h="1054" extrusionOk="0">
                    <a:moveTo>
                      <a:pt x="0" y="1"/>
                    </a:moveTo>
                    <a:lnTo>
                      <a:pt x="952" y="1053"/>
                    </a:lnTo>
                    <a:lnTo>
                      <a:pt x="10251" y="1053"/>
                    </a:lnTo>
                    <a:lnTo>
                      <a:pt x="9098" y="1"/>
                    </a:lnTo>
                    <a:close/>
                  </a:path>
                </a:pathLst>
              </a:custGeom>
              <a:solidFill>
                <a:srgbClr val="14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69"/>
              <p:cNvSpPr/>
              <p:nvPr/>
            </p:nvSpPr>
            <p:spPr>
              <a:xfrm>
                <a:off x="-1668350" y="2891375"/>
                <a:ext cx="269450" cy="33850"/>
              </a:xfrm>
              <a:custGeom>
                <a:avLst/>
                <a:gdLst/>
                <a:ahLst/>
                <a:cxnLst/>
                <a:rect l="l" t="t" r="r" b="b"/>
                <a:pathLst>
                  <a:path w="10778" h="1354" extrusionOk="0">
                    <a:moveTo>
                      <a:pt x="0" y="0"/>
                    </a:moveTo>
                    <a:lnTo>
                      <a:pt x="1253" y="1354"/>
                    </a:lnTo>
                    <a:lnTo>
                      <a:pt x="10777" y="1354"/>
                    </a:lnTo>
                    <a:lnTo>
                      <a:pt x="9399" y="0"/>
                    </a:lnTo>
                    <a:close/>
                  </a:path>
                </a:pathLst>
              </a:custGeom>
              <a:solidFill>
                <a:srgbClr val="14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69"/>
              <p:cNvSpPr/>
              <p:nvPr/>
            </p:nvSpPr>
            <p:spPr>
              <a:xfrm>
                <a:off x="-1736025" y="2815550"/>
                <a:ext cx="2556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0227" h="1254" extrusionOk="0">
                    <a:moveTo>
                      <a:pt x="0" y="1"/>
                    </a:moveTo>
                    <a:lnTo>
                      <a:pt x="1153" y="1254"/>
                    </a:lnTo>
                    <a:lnTo>
                      <a:pt x="10226" y="1254"/>
                    </a:lnTo>
                    <a:lnTo>
                      <a:pt x="8873" y="1"/>
                    </a:lnTo>
                    <a:close/>
                  </a:path>
                </a:pathLst>
              </a:custGeom>
              <a:solidFill>
                <a:srgbClr val="14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69"/>
              <p:cNvSpPr/>
              <p:nvPr/>
            </p:nvSpPr>
            <p:spPr>
              <a:xfrm>
                <a:off x="-2101325" y="2929450"/>
                <a:ext cx="477475" cy="463200"/>
              </a:xfrm>
              <a:custGeom>
                <a:avLst/>
                <a:gdLst/>
                <a:ahLst/>
                <a:cxnLst/>
                <a:rect l="l" t="t" r="r" b="b"/>
                <a:pathLst>
                  <a:path w="19099" h="18528" extrusionOk="0">
                    <a:moveTo>
                      <a:pt x="10152" y="0"/>
                    </a:moveTo>
                    <a:cubicBezTo>
                      <a:pt x="9224" y="0"/>
                      <a:pt x="8063" y="140"/>
                      <a:pt x="6668" y="557"/>
                    </a:cubicBezTo>
                    <a:cubicBezTo>
                      <a:pt x="1881" y="2036"/>
                      <a:pt x="1" y="9229"/>
                      <a:pt x="6367" y="13615"/>
                    </a:cubicBezTo>
                    <a:cubicBezTo>
                      <a:pt x="12833" y="18001"/>
                      <a:pt x="19099" y="18527"/>
                      <a:pt x="19099" y="18527"/>
                    </a:cubicBezTo>
                    <a:lnTo>
                      <a:pt x="13886" y="11535"/>
                    </a:lnTo>
                    <a:cubicBezTo>
                      <a:pt x="13886" y="11535"/>
                      <a:pt x="10653" y="11535"/>
                      <a:pt x="8146" y="9229"/>
                    </a:cubicBezTo>
                    <a:cubicBezTo>
                      <a:pt x="5990" y="7267"/>
                      <a:pt x="5522" y="4043"/>
                      <a:pt x="7508" y="4043"/>
                    </a:cubicBezTo>
                    <a:cubicBezTo>
                      <a:pt x="7831" y="4043"/>
                      <a:pt x="8218" y="4128"/>
                      <a:pt x="8673" y="4317"/>
                    </a:cubicBezTo>
                    <a:cubicBezTo>
                      <a:pt x="11906" y="5570"/>
                      <a:pt x="14612" y="10282"/>
                      <a:pt x="14612" y="10282"/>
                    </a:cubicBezTo>
                    <a:lnTo>
                      <a:pt x="12933" y="557"/>
                    </a:lnTo>
                    <a:cubicBezTo>
                      <a:pt x="12933" y="557"/>
                      <a:pt x="12009" y="0"/>
                      <a:pt x="101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69"/>
              <p:cNvSpPr/>
              <p:nvPr/>
            </p:nvSpPr>
            <p:spPr>
              <a:xfrm>
                <a:off x="-1819350" y="2865050"/>
                <a:ext cx="1033850" cy="702400"/>
              </a:xfrm>
              <a:custGeom>
                <a:avLst/>
                <a:gdLst/>
                <a:ahLst/>
                <a:cxnLst/>
                <a:rect l="l" t="t" r="r" b="b"/>
                <a:pathLst>
                  <a:path w="41354" h="28096" extrusionOk="0">
                    <a:moveTo>
                      <a:pt x="0" y="1"/>
                    </a:moveTo>
                    <a:lnTo>
                      <a:pt x="1980" y="12657"/>
                    </a:lnTo>
                    <a:cubicBezTo>
                      <a:pt x="3434" y="21529"/>
                      <a:pt x="11178" y="28096"/>
                      <a:pt x="20151" y="28096"/>
                    </a:cubicBezTo>
                    <a:lnTo>
                      <a:pt x="21203" y="28096"/>
                    </a:lnTo>
                    <a:cubicBezTo>
                      <a:pt x="30276" y="28096"/>
                      <a:pt x="37895" y="21529"/>
                      <a:pt x="39374" y="12657"/>
                    </a:cubicBezTo>
                    <a:lnTo>
                      <a:pt x="41354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69"/>
              <p:cNvSpPr/>
              <p:nvPr/>
            </p:nvSpPr>
            <p:spPr>
              <a:xfrm>
                <a:off x="-1819350" y="2739725"/>
                <a:ext cx="1033850" cy="250675"/>
              </a:xfrm>
              <a:custGeom>
                <a:avLst/>
                <a:gdLst/>
                <a:ahLst/>
                <a:cxnLst/>
                <a:rect l="l" t="t" r="r" b="b"/>
                <a:pathLst>
                  <a:path w="41354" h="10027" extrusionOk="0">
                    <a:moveTo>
                      <a:pt x="20677" y="1"/>
                    </a:moveTo>
                    <a:cubicBezTo>
                      <a:pt x="9298" y="1"/>
                      <a:pt x="0" y="2207"/>
                      <a:pt x="0" y="5014"/>
                    </a:cubicBezTo>
                    <a:cubicBezTo>
                      <a:pt x="0" y="7846"/>
                      <a:pt x="9298" y="10026"/>
                      <a:pt x="20677" y="10026"/>
                    </a:cubicBezTo>
                    <a:cubicBezTo>
                      <a:pt x="32156" y="10026"/>
                      <a:pt x="41354" y="7846"/>
                      <a:pt x="41354" y="5014"/>
                    </a:cubicBezTo>
                    <a:cubicBezTo>
                      <a:pt x="41354" y="2207"/>
                      <a:pt x="32156" y="1"/>
                      <a:pt x="206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69"/>
              <p:cNvSpPr/>
              <p:nvPr/>
            </p:nvSpPr>
            <p:spPr>
              <a:xfrm>
                <a:off x="-1769850" y="2758525"/>
                <a:ext cx="934850" cy="203675"/>
              </a:xfrm>
              <a:custGeom>
                <a:avLst/>
                <a:gdLst/>
                <a:ahLst/>
                <a:cxnLst/>
                <a:rect l="l" t="t" r="r" b="b"/>
                <a:pathLst>
                  <a:path w="37394" h="8147" extrusionOk="0">
                    <a:moveTo>
                      <a:pt x="18697" y="1"/>
                    </a:moveTo>
                    <a:cubicBezTo>
                      <a:pt x="8346" y="1"/>
                      <a:pt x="0" y="1881"/>
                      <a:pt x="0" y="4061"/>
                    </a:cubicBezTo>
                    <a:cubicBezTo>
                      <a:pt x="0" y="6267"/>
                      <a:pt x="8346" y="8146"/>
                      <a:pt x="18697" y="8146"/>
                    </a:cubicBezTo>
                    <a:cubicBezTo>
                      <a:pt x="29023" y="8146"/>
                      <a:pt x="37394" y="6267"/>
                      <a:pt x="37394" y="4061"/>
                    </a:cubicBezTo>
                    <a:cubicBezTo>
                      <a:pt x="37394" y="1881"/>
                      <a:pt x="29023" y="1"/>
                      <a:pt x="186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69"/>
              <p:cNvSpPr/>
              <p:nvPr/>
            </p:nvSpPr>
            <p:spPr>
              <a:xfrm>
                <a:off x="-1657700" y="2878200"/>
                <a:ext cx="709925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28397" h="3360" extrusionOk="0">
                    <a:moveTo>
                      <a:pt x="14211" y="1"/>
                    </a:moveTo>
                    <a:cubicBezTo>
                      <a:pt x="8246" y="1"/>
                      <a:pt x="2933" y="728"/>
                      <a:pt x="0" y="1881"/>
                    </a:cubicBezTo>
                    <a:cubicBezTo>
                      <a:pt x="3459" y="2733"/>
                      <a:pt x="8572" y="3359"/>
                      <a:pt x="14211" y="3359"/>
                    </a:cubicBezTo>
                    <a:cubicBezTo>
                      <a:pt x="19850" y="3359"/>
                      <a:pt x="24963" y="2733"/>
                      <a:pt x="28396" y="1881"/>
                    </a:cubicBezTo>
                    <a:cubicBezTo>
                      <a:pt x="25489" y="728"/>
                      <a:pt x="20251" y="1"/>
                      <a:pt x="14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69"/>
              <p:cNvSpPr/>
              <p:nvPr/>
            </p:nvSpPr>
            <p:spPr>
              <a:xfrm>
                <a:off x="-1574375" y="2907025"/>
                <a:ext cx="526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828" extrusionOk="0">
                    <a:moveTo>
                      <a:pt x="1053" y="1"/>
                    </a:moveTo>
                    <a:cubicBezTo>
                      <a:pt x="527" y="1"/>
                      <a:pt x="1" y="201"/>
                      <a:pt x="1" y="427"/>
                    </a:cubicBezTo>
                    <a:cubicBezTo>
                      <a:pt x="1" y="627"/>
                      <a:pt x="527" y="828"/>
                      <a:pt x="1053" y="828"/>
                    </a:cubicBezTo>
                    <a:cubicBezTo>
                      <a:pt x="1680" y="828"/>
                      <a:pt x="2106" y="627"/>
                      <a:pt x="2106" y="427"/>
                    </a:cubicBezTo>
                    <a:cubicBezTo>
                      <a:pt x="2106" y="201"/>
                      <a:pt x="1680" y="1"/>
                      <a:pt x="1053" y="1"/>
                    </a:cubicBezTo>
                    <a:close/>
                  </a:path>
                </a:pathLst>
              </a:custGeom>
              <a:solidFill>
                <a:srgbClr val="A167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69"/>
              <p:cNvSpPr/>
              <p:nvPr/>
            </p:nvSpPr>
            <p:spPr>
              <a:xfrm>
                <a:off x="-1579375" y="2899500"/>
                <a:ext cx="60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129" extrusionOk="0">
                    <a:moveTo>
                      <a:pt x="1253" y="1"/>
                    </a:moveTo>
                    <a:cubicBezTo>
                      <a:pt x="526" y="1"/>
                      <a:pt x="201" y="402"/>
                      <a:pt x="100" y="728"/>
                    </a:cubicBezTo>
                    <a:cubicBezTo>
                      <a:pt x="100" y="728"/>
                      <a:pt x="0" y="1129"/>
                      <a:pt x="1153" y="1129"/>
                    </a:cubicBezTo>
                    <a:cubicBezTo>
                      <a:pt x="627" y="1129"/>
                      <a:pt x="201" y="928"/>
                      <a:pt x="201" y="728"/>
                    </a:cubicBezTo>
                    <a:cubicBezTo>
                      <a:pt x="201" y="628"/>
                      <a:pt x="426" y="502"/>
                      <a:pt x="727" y="402"/>
                    </a:cubicBezTo>
                    <a:lnTo>
                      <a:pt x="727" y="302"/>
                    </a:lnTo>
                    <a:cubicBezTo>
                      <a:pt x="727" y="302"/>
                      <a:pt x="827" y="201"/>
                      <a:pt x="953" y="201"/>
                    </a:cubicBezTo>
                    <a:cubicBezTo>
                      <a:pt x="1153" y="201"/>
                      <a:pt x="1253" y="302"/>
                      <a:pt x="1253" y="302"/>
                    </a:cubicBezTo>
                    <a:cubicBezTo>
                      <a:pt x="1880" y="302"/>
                      <a:pt x="2306" y="502"/>
                      <a:pt x="2306" y="728"/>
                    </a:cubicBezTo>
                    <a:cubicBezTo>
                      <a:pt x="2306" y="928"/>
                      <a:pt x="1880" y="1129"/>
                      <a:pt x="1253" y="1129"/>
                    </a:cubicBezTo>
                    <a:lnTo>
                      <a:pt x="1354" y="1129"/>
                    </a:lnTo>
                    <a:cubicBezTo>
                      <a:pt x="2406" y="1129"/>
                      <a:pt x="2406" y="728"/>
                      <a:pt x="2406" y="728"/>
                    </a:cubicBezTo>
                    <a:cubicBezTo>
                      <a:pt x="2406" y="728"/>
                      <a:pt x="2306" y="201"/>
                      <a:pt x="1454" y="101"/>
                    </a:cubicBezTo>
                    <a:cubicBezTo>
                      <a:pt x="1354" y="101"/>
                      <a:pt x="1253" y="1"/>
                      <a:pt x="1253" y="1"/>
                    </a:cubicBezTo>
                    <a:close/>
                  </a:path>
                </a:pathLst>
              </a:custGeom>
              <a:solidFill>
                <a:schemeClr val="accent2">
                  <a:alpha val="53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69"/>
              <p:cNvSpPr/>
              <p:nvPr/>
            </p:nvSpPr>
            <p:spPr>
              <a:xfrm>
                <a:off x="-1574375" y="2907025"/>
                <a:ext cx="526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828" extrusionOk="0">
                    <a:moveTo>
                      <a:pt x="1053" y="1"/>
                    </a:moveTo>
                    <a:cubicBezTo>
                      <a:pt x="1053" y="101"/>
                      <a:pt x="953" y="201"/>
                      <a:pt x="753" y="201"/>
                    </a:cubicBezTo>
                    <a:cubicBezTo>
                      <a:pt x="627" y="201"/>
                      <a:pt x="527" y="201"/>
                      <a:pt x="527" y="101"/>
                    </a:cubicBezTo>
                    <a:cubicBezTo>
                      <a:pt x="226" y="201"/>
                      <a:pt x="1" y="327"/>
                      <a:pt x="1" y="427"/>
                    </a:cubicBezTo>
                    <a:cubicBezTo>
                      <a:pt x="1" y="627"/>
                      <a:pt x="427" y="828"/>
                      <a:pt x="953" y="828"/>
                    </a:cubicBezTo>
                    <a:lnTo>
                      <a:pt x="1053" y="828"/>
                    </a:lnTo>
                    <a:cubicBezTo>
                      <a:pt x="1680" y="828"/>
                      <a:pt x="2106" y="627"/>
                      <a:pt x="2106" y="427"/>
                    </a:cubicBezTo>
                    <a:cubicBezTo>
                      <a:pt x="2106" y="201"/>
                      <a:pt x="1680" y="1"/>
                      <a:pt x="1053" y="1"/>
                    </a:cubicBezTo>
                    <a:close/>
                  </a:path>
                </a:pathLst>
              </a:custGeom>
              <a:solidFill>
                <a:schemeClr val="dk2">
                  <a:alpha val="17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69"/>
              <p:cNvSpPr/>
              <p:nvPr/>
            </p:nvSpPr>
            <p:spPr>
              <a:xfrm>
                <a:off x="-1561225" y="2904525"/>
                <a:ext cx="132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1" extrusionOk="0">
                    <a:moveTo>
                      <a:pt x="227" y="0"/>
                    </a:moveTo>
                    <a:cubicBezTo>
                      <a:pt x="101" y="0"/>
                      <a:pt x="1" y="101"/>
                      <a:pt x="1" y="101"/>
                    </a:cubicBezTo>
                    <a:lnTo>
                      <a:pt x="1" y="201"/>
                    </a:lnTo>
                    <a:cubicBezTo>
                      <a:pt x="101" y="201"/>
                      <a:pt x="327" y="101"/>
                      <a:pt x="527" y="101"/>
                    </a:cubicBezTo>
                    <a:cubicBezTo>
                      <a:pt x="527" y="101"/>
                      <a:pt x="427" y="0"/>
                      <a:pt x="227" y="0"/>
                    </a:cubicBezTo>
                    <a:close/>
                  </a:path>
                </a:pathLst>
              </a:custGeom>
              <a:solidFill>
                <a:srgbClr val="F0C8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69"/>
              <p:cNvSpPr/>
              <p:nvPr/>
            </p:nvSpPr>
            <p:spPr>
              <a:xfrm>
                <a:off x="-1561225" y="2907025"/>
                <a:ext cx="1320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2" extrusionOk="0">
                    <a:moveTo>
                      <a:pt x="527" y="1"/>
                    </a:moveTo>
                    <a:cubicBezTo>
                      <a:pt x="327" y="1"/>
                      <a:pt x="101" y="101"/>
                      <a:pt x="1" y="101"/>
                    </a:cubicBezTo>
                    <a:cubicBezTo>
                      <a:pt x="1" y="201"/>
                      <a:pt x="101" y="201"/>
                      <a:pt x="227" y="201"/>
                    </a:cubicBezTo>
                    <a:cubicBezTo>
                      <a:pt x="427" y="201"/>
                      <a:pt x="527" y="101"/>
                      <a:pt x="527" y="1"/>
                    </a:cubicBezTo>
                    <a:close/>
                  </a:path>
                </a:pathLst>
              </a:custGeom>
              <a:solidFill>
                <a:srgbClr val="FFFFFF">
                  <a:alpha val="40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69"/>
              <p:cNvSpPr/>
              <p:nvPr/>
            </p:nvSpPr>
            <p:spPr>
              <a:xfrm>
                <a:off x="-1482900" y="2938350"/>
                <a:ext cx="338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427" extrusionOk="0">
                    <a:moveTo>
                      <a:pt x="728" y="1"/>
                    </a:moveTo>
                    <a:cubicBezTo>
                      <a:pt x="327" y="1"/>
                      <a:pt x="1" y="101"/>
                      <a:pt x="1" y="201"/>
                    </a:cubicBezTo>
                    <a:cubicBezTo>
                      <a:pt x="1" y="327"/>
                      <a:pt x="327" y="427"/>
                      <a:pt x="728" y="427"/>
                    </a:cubicBezTo>
                    <a:cubicBezTo>
                      <a:pt x="1053" y="427"/>
                      <a:pt x="1354" y="327"/>
                      <a:pt x="1354" y="201"/>
                    </a:cubicBezTo>
                    <a:cubicBezTo>
                      <a:pt x="1354" y="101"/>
                      <a:pt x="1053" y="1"/>
                      <a:pt x="728" y="1"/>
                    </a:cubicBezTo>
                    <a:close/>
                  </a:path>
                </a:pathLst>
              </a:custGeom>
              <a:solidFill>
                <a:srgbClr val="A167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69"/>
              <p:cNvSpPr/>
              <p:nvPr/>
            </p:nvSpPr>
            <p:spPr>
              <a:xfrm>
                <a:off x="-1485400" y="2933350"/>
                <a:ext cx="3950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627" extrusionOk="0">
                    <a:moveTo>
                      <a:pt x="101" y="401"/>
                    </a:moveTo>
                    <a:cubicBezTo>
                      <a:pt x="101" y="402"/>
                      <a:pt x="1" y="627"/>
                      <a:pt x="727" y="627"/>
                    </a:cubicBezTo>
                    <a:cubicBezTo>
                      <a:pt x="427" y="627"/>
                      <a:pt x="101" y="527"/>
                      <a:pt x="101" y="401"/>
                    </a:cubicBezTo>
                    <a:close/>
                    <a:moveTo>
                      <a:pt x="727" y="0"/>
                    </a:moveTo>
                    <a:cubicBezTo>
                      <a:pt x="326" y="0"/>
                      <a:pt x="101" y="201"/>
                      <a:pt x="101" y="401"/>
                    </a:cubicBezTo>
                    <a:cubicBezTo>
                      <a:pt x="101" y="301"/>
                      <a:pt x="201" y="201"/>
                      <a:pt x="427" y="201"/>
                    </a:cubicBezTo>
                    <a:cubicBezTo>
                      <a:pt x="427" y="101"/>
                      <a:pt x="527" y="101"/>
                      <a:pt x="627" y="101"/>
                    </a:cubicBezTo>
                    <a:cubicBezTo>
                      <a:pt x="727" y="101"/>
                      <a:pt x="828" y="101"/>
                      <a:pt x="828" y="201"/>
                    </a:cubicBezTo>
                    <a:cubicBezTo>
                      <a:pt x="1153" y="201"/>
                      <a:pt x="1454" y="301"/>
                      <a:pt x="1454" y="401"/>
                    </a:cubicBezTo>
                    <a:cubicBezTo>
                      <a:pt x="1454" y="527"/>
                      <a:pt x="1153" y="627"/>
                      <a:pt x="828" y="627"/>
                    </a:cubicBezTo>
                    <a:cubicBezTo>
                      <a:pt x="1580" y="627"/>
                      <a:pt x="1580" y="401"/>
                      <a:pt x="1580" y="401"/>
                    </a:cubicBezTo>
                    <a:cubicBezTo>
                      <a:pt x="1580" y="401"/>
                      <a:pt x="1454" y="101"/>
                      <a:pt x="953" y="0"/>
                    </a:cubicBezTo>
                    <a:close/>
                  </a:path>
                </a:pathLst>
              </a:custGeom>
              <a:solidFill>
                <a:schemeClr val="accent2">
                  <a:alpha val="53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69"/>
              <p:cNvSpPr/>
              <p:nvPr/>
            </p:nvSpPr>
            <p:spPr>
              <a:xfrm>
                <a:off x="-1482900" y="2938350"/>
                <a:ext cx="338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427" extrusionOk="0">
                    <a:moveTo>
                      <a:pt x="327" y="1"/>
                    </a:moveTo>
                    <a:cubicBezTo>
                      <a:pt x="101" y="1"/>
                      <a:pt x="1" y="101"/>
                      <a:pt x="1" y="201"/>
                    </a:cubicBezTo>
                    <a:cubicBezTo>
                      <a:pt x="1" y="327"/>
                      <a:pt x="327" y="427"/>
                      <a:pt x="627" y="427"/>
                    </a:cubicBezTo>
                    <a:lnTo>
                      <a:pt x="728" y="427"/>
                    </a:lnTo>
                    <a:cubicBezTo>
                      <a:pt x="1053" y="427"/>
                      <a:pt x="1354" y="327"/>
                      <a:pt x="1354" y="201"/>
                    </a:cubicBezTo>
                    <a:cubicBezTo>
                      <a:pt x="1354" y="101"/>
                      <a:pt x="1053" y="1"/>
                      <a:pt x="728" y="1"/>
                    </a:cubicBezTo>
                    <a:close/>
                  </a:path>
                </a:pathLst>
              </a:custGeom>
              <a:solidFill>
                <a:schemeClr val="dk2">
                  <a:alpha val="17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69"/>
              <p:cNvSpPr/>
              <p:nvPr/>
            </p:nvSpPr>
            <p:spPr>
              <a:xfrm>
                <a:off x="-1474750" y="2935850"/>
                <a:ext cx="1005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01" extrusionOk="0">
                    <a:moveTo>
                      <a:pt x="201" y="1"/>
                    </a:moveTo>
                    <a:cubicBezTo>
                      <a:pt x="101" y="1"/>
                      <a:pt x="1" y="1"/>
                      <a:pt x="1" y="101"/>
                    </a:cubicBezTo>
                    <a:lnTo>
                      <a:pt x="402" y="101"/>
                    </a:lnTo>
                    <a:cubicBezTo>
                      <a:pt x="402" y="1"/>
                      <a:pt x="301" y="1"/>
                      <a:pt x="201" y="1"/>
                    </a:cubicBezTo>
                    <a:close/>
                  </a:path>
                </a:pathLst>
              </a:custGeom>
              <a:solidFill>
                <a:srgbClr val="F0C8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69"/>
              <p:cNvSpPr/>
              <p:nvPr/>
            </p:nvSpPr>
            <p:spPr>
              <a:xfrm>
                <a:off x="-1474750" y="2938350"/>
                <a:ext cx="10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" extrusionOk="0">
                    <a:moveTo>
                      <a:pt x="402" y="1"/>
                    </a:moveTo>
                    <a:lnTo>
                      <a:pt x="1" y="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FFFFFF">
                  <a:alpha val="40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69"/>
              <p:cNvSpPr/>
              <p:nvPr/>
            </p:nvSpPr>
            <p:spPr>
              <a:xfrm>
                <a:off x="-1383275" y="2896375"/>
                <a:ext cx="2322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427" extrusionOk="0">
                    <a:moveTo>
                      <a:pt x="402" y="1"/>
                    </a:moveTo>
                    <a:cubicBezTo>
                      <a:pt x="201" y="1"/>
                      <a:pt x="1" y="126"/>
                      <a:pt x="1" y="226"/>
                    </a:cubicBezTo>
                    <a:cubicBezTo>
                      <a:pt x="1" y="326"/>
                      <a:pt x="201" y="427"/>
                      <a:pt x="402" y="427"/>
                    </a:cubicBezTo>
                    <a:cubicBezTo>
                      <a:pt x="728" y="427"/>
                      <a:pt x="928" y="326"/>
                      <a:pt x="928" y="226"/>
                    </a:cubicBezTo>
                    <a:cubicBezTo>
                      <a:pt x="928" y="126"/>
                      <a:pt x="728" y="1"/>
                      <a:pt x="402" y="1"/>
                    </a:cubicBezTo>
                    <a:close/>
                  </a:path>
                </a:pathLst>
              </a:custGeom>
              <a:solidFill>
                <a:srgbClr val="A167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69"/>
              <p:cNvSpPr/>
              <p:nvPr/>
            </p:nvSpPr>
            <p:spPr>
              <a:xfrm>
                <a:off x="-1386400" y="2893875"/>
                <a:ext cx="2635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527" extrusionOk="0">
                    <a:moveTo>
                      <a:pt x="427" y="0"/>
                    </a:moveTo>
                    <a:cubicBezTo>
                      <a:pt x="390" y="0"/>
                      <a:pt x="366" y="14"/>
                      <a:pt x="351" y="31"/>
                    </a:cubicBezTo>
                    <a:lnTo>
                      <a:pt x="351" y="31"/>
                    </a:lnTo>
                    <a:cubicBezTo>
                      <a:pt x="383" y="19"/>
                      <a:pt x="419" y="9"/>
                      <a:pt x="459" y="5"/>
                    </a:cubicBezTo>
                    <a:lnTo>
                      <a:pt x="459" y="5"/>
                    </a:lnTo>
                    <a:cubicBezTo>
                      <a:pt x="449" y="2"/>
                      <a:pt x="439" y="0"/>
                      <a:pt x="427" y="0"/>
                    </a:cubicBezTo>
                    <a:close/>
                    <a:moveTo>
                      <a:pt x="527" y="0"/>
                    </a:moveTo>
                    <a:cubicBezTo>
                      <a:pt x="503" y="0"/>
                      <a:pt x="480" y="2"/>
                      <a:pt x="459" y="5"/>
                    </a:cubicBezTo>
                    <a:lnTo>
                      <a:pt x="459" y="5"/>
                    </a:lnTo>
                    <a:cubicBezTo>
                      <a:pt x="527" y="23"/>
                      <a:pt x="527" y="101"/>
                      <a:pt x="527" y="101"/>
                    </a:cubicBezTo>
                    <a:cubicBezTo>
                      <a:pt x="778" y="101"/>
                      <a:pt x="954" y="175"/>
                      <a:pt x="1022" y="255"/>
                    </a:cubicBezTo>
                    <a:lnTo>
                      <a:pt x="1022" y="255"/>
                    </a:lnTo>
                    <a:cubicBezTo>
                      <a:pt x="972" y="159"/>
                      <a:pt x="854" y="0"/>
                      <a:pt x="627" y="0"/>
                    </a:cubicBezTo>
                    <a:close/>
                    <a:moveTo>
                      <a:pt x="351" y="31"/>
                    </a:moveTo>
                    <a:lnTo>
                      <a:pt x="351" y="31"/>
                    </a:lnTo>
                    <a:cubicBezTo>
                      <a:pt x="186" y="97"/>
                      <a:pt x="126" y="249"/>
                      <a:pt x="126" y="326"/>
                    </a:cubicBezTo>
                    <a:cubicBezTo>
                      <a:pt x="126" y="326"/>
                      <a:pt x="226" y="226"/>
                      <a:pt x="326" y="101"/>
                    </a:cubicBezTo>
                    <a:cubicBezTo>
                      <a:pt x="326" y="101"/>
                      <a:pt x="326" y="61"/>
                      <a:pt x="351" y="31"/>
                    </a:cubicBezTo>
                    <a:close/>
                    <a:moveTo>
                      <a:pt x="1022" y="255"/>
                    </a:moveTo>
                    <a:cubicBezTo>
                      <a:pt x="1044" y="296"/>
                      <a:pt x="1053" y="326"/>
                      <a:pt x="1053" y="326"/>
                    </a:cubicBezTo>
                    <a:cubicBezTo>
                      <a:pt x="1053" y="303"/>
                      <a:pt x="1042" y="279"/>
                      <a:pt x="1022" y="255"/>
                    </a:cubicBezTo>
                    <a:close/>
                    <a:moveTo>
                      <a:pt x="1053" y="326"/>
                    </a:moveTo>
                    <a:cubicBezTo>
                      <a:pt x="1053" y="327"/>
                      <a:pt x="1053" y="360"/>
                      <a:pt x="1017" y="400"/>
                    </a:cubicBezTo>
                    <a:lnTo>
                      <a:pt x="1017" y="400"/>
                    </a:lnTo>
                    <a:cubicBezTo>
                      <a:pt x="1041" y="376"/>
                      <a:pt x="1053" y="351"/>
                      <a:pt x="1053" y="326"/>
                    </a:cubicBezTo>
                    <a:close/>
                    <a:moveTo>
                      <a:pt x="126" y="326"/>
                    </a:moveTo>
                    <a:cubicBezTo>
                      <a:pt x="126" y="326"/>
                      <a:pt x="1" y="527"/>
                      <a:pt x="527" y="527"/>
                    </a:cubicBezTo>
                    <a:cubicBezTo>
                      <a:pt x="326" y="527"/>
                      <a:pt x="126" y="426"/>
                      <a:pt x="126" y="326"/>
                    </a:cubicBezTo>
                    <a:close/>
                    <a:moveTo>
                      <a:pt x="1017" y="400"/>
                    </a:moveTo>
                    <a:cubicBezTo>
                      <a:pt x="945" y="470"/>
                      <a:pt x="771" y="527"/>
                      <a:pt x="527" y="527"/>
                    </a:cubicBezTo>
                    <a:cubicBezTo>
                      <a:pt x="837" y="527"/>
                      <a:pt x="965" y="457"/>
                      <a:pt x="1017" y="400"/>
                    </a:cubicBezTo>
                    <a:close/>
                  </a:path>
                </a:pathLst>
              </a:custGeom>
              <a:solidFill>
                <a:schemeClr val="accent2">
                  <a:alpha val="53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69"/>
              <p:cNvSpPr/>
              <p:nvPr/>
            </p:nvSpPr>
            <p:spPr>
              <a:xfrm>
                <a:off x="-1383275" y="2896375"/>
                <a:ext cx="2322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427" extrusionOk="0">
                    <a:moveTo>
                      <a:pt x="201" y="1"/>
                    </a:moveTo>
                    <a:cubicBezTo>
                      <a:pt x="101" y="126"/>
                      <a:pt x="1" y="226"/>
                      <a:pt x="1" y="226"/>
                    </a:cubicBezTo>
                    <a:cubicBezTo>
                      <a:pt x="1" y="326"/>
                      <a:pt x="201" y="427"/>
                      <a:pt x="402" y="427"/>
                    </a:cubicBezTo>
                    <a:cubicBezTo>
                      <a:pt x="728" y="427"/>
                      <a:pt x="928" y="326"/>
                      <a:pt x="928" y="226"/>
                    </a:cubicBezTo>
                    <a:cubicBezTo>
                      <a:pt x="928" y="126"/>
                      <a:pt x="728" y="1"/>
                      <a:pt x="402" y="1"/>
                    </a:cubicBezTo>
                    <a:cubicBezTo>
                      <a:pt x="402" y="126"/>
                      <a:pt x="402" y="126"/>
                      <a:pt x="302" y="126"/>
                    </a:cubicBezTo>
                    <a:cubicBezTo>
                      <a:pt x="302" y="126"/>
                      <a:pt x="201" y="126"/>
                      <a:pt x="201" y="1"/>
                    </a:cubicBezTo>
                    <a:close/>
                  </a:path>
                </a:pathLst>
              </a:custGeom>
              <a:solidFill>
                <a:schemeClr val="dk2">
                  <a:alpha val="17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69"/>
              <p:cNvSpPr/>
              <p:nvPr/>
            </p:nvSpPr>
            <p:spPr>
              <a:xfrm>
                <a:off x="-1378250" y="2893875"/>
                <a:ext cx="502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01" extrusionOk="0">
                    <a:moveTo>
                      <a:pt x="101" y="0"/>
                    </a:moveTo>
                    <a:cubicBezTo>
                      <a:pt x="0" y="0"/>
                      <a:pt x="0" y="101"/>
                      <a:pt x="0" y="101"/>
                    </a:cubicBezTo>
                    <a:lnTo>
                      <a:pt x="201" y="101"/>
                    </a:lnTo>
                    <a:cubicBezTo>
                      <a:pt x="201" y="101"/>
                      <a:pt x="201" y="0"/>
                      <a:pt x="101" y="0"/>
                    </a:cubicBezTo>
                    <a:close/>
                  </a:path>
                </a:pathLst>
              </a:custGeom>
              <a:solidFill>
                <a:srgbClr val="F0C8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69"/>
              <p:cNvSpPr/>
              <p:nvPr/>
            </p:nvSpPr>
            <p:spPr>
              <a:xfrm>
                <a:off x="-1378250" y="2896375"/>
                <a:ext cx="502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26" extrusionOk="0">
                    <a:moveTo>
                      <a:pt x="0" y="1"/>
                    </a:moveTo>
                    <a:cubicBezTo>
                      <a:pt x="0" y="126"/>
                      <a:pt x="101" y="126"/>
                      <a:pt x="101" y="126"/>
                    </a:cubicBezTo>
                    <a:cubicBezTo>
                      <a:pt x="201" y="126"/>
                      <a:pt x="201" y="126"/>
                      <a:pt x="201" y="1"/>
                    </a:cubicBezTo>
                    <a:close/>
                  </a:path>
                </a:pathLst>
              </a:custGeom>
              <a:solidFill>
                <a:srgbClr val="FFFFFF">
                  <a:alpha val="40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42" name="Google Shape;1542;p69"/>
            <p:cNvCxnSpPr/>
            <p:nvPr/>
          </p:nvCxnSpPr>
          <p:spPr>
            <a:xfrm rot="5400000">
              <a:off x="4298540" y="3434306"/>
              <a:ext cx="326700" cy="99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69"/>
            <p:cNvCxnSpPr/>
            <p:nvPr/>
          </p:nvCxnSpPr>
          <p:spPr>
            <a:xfrm rot="5400000">
              <a:off x="4313211" y="3226625"/>
              <a:ext cx="326700" cy="99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69"/>
            <p:cNvCxnSpPr/>
            <p:nvPr/>
          </p:nvCxnSpPr>
          <p:spPr>
            <a:xfrm rot="5400000">
              <a:off x="4298540" y="3088643"/>
              <a:ext cx="326700" cy="99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45" name="Google Shape;1545;p69"/>
          <p:cNvGrpSpPr/>
          <p:nvPr/>
        </p:nvGrpSpPr>
        <p:grpSpPr>
          <a:xfrm>
            <a:off x="4477653" y="481735"/>
            <a:ext cx="3153900" cy="4060500"/>
            <a:chOff x="4910450" y="521025"/>
            <a:chExt cx="3153900" cy="4060500"/>
          </a:xfrm>
        </p:grpSpPr>
        <p:sp>
          <p:nvSpPr>
            <p:cNvPr id="1546" name="Google Shape;1546;p69"/>
            <p:cNvSpPr/>
            <p:nvPr/>
          </p:nvSpPr>
          <p:spPr>
            <a:xfrm rot="5400000" flipH="1">
              <a:off x="4457150" y="974325"/>
              <a:ext cx="4060500" cy="31539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7" name="Google Shape;1547;p69"/>
            <p:cNvGrpSpPr/>
            <p:nvPr/>
          </p:nvGrpSpPr>
          <p:grpSpPr>
            <a:xfrm>
              <a:off x="6292857" y="573776"/>
              <a:ext cx="505560" cy="109086"/>
              <a:chOff x="-3037735" y="-542969"/>
              <a:chExt cx="581170" cy="125387"/>
            </a:xfrm>
          </p:grpSpPr>
          <p:sp>
            <p:nvSpPr>
              <p:cNvPr id="1548" name="Google Shape;1548;p69"/>
              <p:cNvSpPr/>
              <p:nvPr/>
            </p:nvSpPr>
            <p:spPr>
              <a:xfrm>
                <a:off x="-3034701" y="-537273"/>
                <a:ext cx="575100" cy="114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49" name="Google Shape;1549;p69"/>
              <p:cNvGrpSpPr/>
              <p:nvPr/>
            </p:nvGrpSpPr>
            <p:grpSpPr>
              <a:xfrm>
                <a:off x="-3037735" y="-542969"/>
                <a:ext cx="581170" cy="125387"/>
                <a:chOff x="4390000" y="182175"/>
                <a:chExt cx="419375" cy="90473"/>
              </a:xfrm>
            </p:grpSpPr>
            <p:sp>
              <p:nvSpPr>
                <p:cNvPr id="1550" name="Google Shape;1550;p69"/>
                <p:cNvSpPr/>
                <p:nvPr/>
              </p:nvSpPr>
              <p:spPr>
                <a:xfrm>
                  <a:off x="4390000" y="182175"/>
                  <a:ext cx="419375" cy="90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5" h="1906" extrusionOk="0">
                      <a:moveTo>
                        <a:pt x="7882" y="155"/>
                      </a:moveTo>
                      <a:cubicBezTo>
                        <a:pt x="8323" y="155"/>
                        <a:pt x="8680" y="512"/>
                        <a:pt x="8680" y="953"/>
                      </a:cubicBezTo>
                      <a:cubicBezTo>
                        <a:pt x="8680" y="1393"/>
                        <a:pt x="8323" y="1750"/>
                        <a:pt x="7882" y="1750"/>
                      </a:cubicBezTo>
                      <a:lnTo>
                        <a:pt x="953" y="1750"/>
                      </a:lnTo>
                      <a:cubicBezTo>
                        <a:pt x="512" y="1750"/>
                        <a:pt x="155" y="1393"/>
                        <a:pt x="155" y="953"/>
                      </a:cubicBezTo>
                      <a:cubicBezTo>
                        <a:pt x="155" y="512"/>
                        <a:pt x="512" y="155"/>
                        <a:pt x="953" y="155"/>
                      </a:cubicBezTo>
                      <a:close/>
                      <a:moveTo>
                        <a:pt x="953" y="0"/>
                      </a:moveTo>
                      <a:cubicBezTo>
                        <a:pt x="429" y="0"/>
                        <a:pt x="0" y="429"/>
                        <a:pt x="0" y="953"/>
                      </a:cubicBezTo>
                      <a:cubicBezTo>
                        <a:pt x="0" y="1476"/>
                        <a:pt x="429" y="1905"/>
                        <a:pt x="953" y="1905"/>
                      </a:cubicBezTo>
                      <a:lnTo>
                        <a:pt x="7882" y="1905"/>
                      </a:lnTo>
                      <a:cubicBezTo>
                        <a:pt x="8406" y="1905"/>
                        <a:pt x="8835" y="1476"/>
                        <a:pt x="8835" y="953"/>
                      </a:cubicBezTo>
                      <a:cubicBezTo>
                        <a:pt x="8835" y="429"/>
                        <a:pt x="8406" y="0"/>
                        <a:pt x="78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1551;p69"/>
                <p:cNvSpPr/>
                <p:nvPr/>
              </p:nvSpPr>
              <p:spPr>
                <a:xfrm>
                  <a:off x="4464048" y="201352"/>
                  <a:ext cx="52024" cy="52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1097" extrusionOk="0">
                      <a:moveTo>
                        <a:pt x="548" y="144"/>
                      </a:moveTo>
                      <a:cubicBezTo>
                        <a:pt x="774" y="144"/>
                        <a:pt x="953" y="322"/>
                        <a:pt x="953" y="549"/>
                      </a:cubicBezTo>
                      <a:cubicBezTo>
                        <a:pt x="953" y="763"/>
                        <a:pt x="774" y="941"/>
                        <a:pt x="548" y="941"/>
                      </a:cubicBezTo>
                      <a:cubicBezTo>
                        <a:pt x="333" y="941"/>
                        <a:pt x="155" y="763"/>
                        <a:pt x="155" y="549"/>
                      </a:cubicBezTo>
                      <a:cubicBezTo>
                        <a:pt x="155" y="322"/>
                        <a:pt x="333" y="144"/>
                        <a:pt x="548" y="144"/>
                      </a:cubicBezTo>
                      <a:close/>
                      <a:moveTo>
                        <a:pt x="548" y="1"/>
                      </a:moveTo>
                      <a:cubicBezTo>
                        <a:pt x="250" y="1"/>
                        <a:pt x="0" y="251"/>
                        <a:pt x="0" y="549"/>
                      </a:cubicBezTo>
                      <a:cubicBezTo>
                        <a:pt x="0" y="846"/>
                        <a:pt x="250" y="1096"/>
                        <a:pt x="548" y="1096"/>
                      </a:cubicBezTo>
                      <a:cubicBezTo>
                        <a:pt x="845" y="1096"/>
                        <a:pt x="1095" y="846"/>
                        <a:pt x="1095" y="549"/>
                      </a:cubicBezTo>
                      <a:cubicBezTo>
                        <a:pt x="1095" y="251"/>
                        <a:pt x="845" y="1"/>
                        <a:pt x="5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52" name="Google Shape;1552;p69"/>
          <p:cNvSpPr txBox="1">
            <a:spLocks noGrp="1"/>
          </p:cNvSpPr>
          <p:nvPr>
            <p:ph type="title"/>
          </p:nvPr>
        </p:nvSpPr>
        <p:spPr>
          <a:xfrm>
            <a:off x="724077" y="379257"/>
            <a:ext cx="3309000" cy="621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Cleaning</a:t>
            </a:r>
            <a:endParaRPr dirty="0"/>
          </a:p>
        </p:txBody>
      </p:sp>
      <p:sp>
        <p:nvSpPr>
          <p:cNvPr id="1553" name="Google Shape;1553;p69"/>
          <p:cNvSpPr txBox="1">
            <a:spLocks noGrp="1"/>
          </p:cNvSpPr>
          <p:nvPr>
            <p:ph type="subTitle" idx="1"/>
          </p:nvPr>
        </p:nvSpPr>
        <p:spPr>
          <a:xfrm>
            <a:off x="881743" y="983361"/>
            <a:ext cx="3442442" cy="3370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בניקיון עשיתי הורדתי כל מה שהיה עם פחות מ10 מאפיינים.</a:t>
            </a:r>
          </a:p>
          <a:p>
            <a:pPr marL="285750" lvl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dirty="0" err="1">
                <a:latin typeface="Guttman Myamfix" panose="02010409010101010101" pitchFamily="49" charset="-79"/>
                <a:cs typeface="Guttman Myamfix" panose="02010409010101010101" pitchFamily="49" charset="-79"/>
              </a:rPr>
              <a:t>מיליתי</a:t>
            </a:r>
            <a:r>
              <a:rPr lang="he-IL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 את העמודות המספריות עם היחס שלהן לשנה, כי </a:t>
            </a:r>
            <a:r>
              <a:rPr lang="he-IL" dirty="0" err="1">
                <a:latin typeface="Guttman Myamfix" panose="02010409010101010101" pitchFamily="49" charset="-79"/>
                <a:cs typeface="Guttman Myamfix" panose="02010409010101010101" pitchFamily="49" charset="-79"/>
              </a:rPr>
              <a:t>לפטופים</a:t>
            </a:r>
            <a:r>
              <a:rPr lang="he-IL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 משתפרים עם הזמן, אם פעם                  היה נפוץ עכשיו זה</a:t>
            </a:r>
          </a:p>
          <a:p>
            <a:pPr marL="285750" lvl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אם לא היה מידע בשנה בשביל למלות אז מילית עם חציון העמודה.</a:t>
            </a:r>
          </a:p>
          <a:p>
            <a:pPr marL="285750" lvl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dirty="0">
                <a:latin typeface="Guttman Myamfix" panose="02010409010101010101" pitchFamily="49" charset="-79"/>
                <a:cs typeface="Guttman Myamfix" panose="02010409010101010101" pitchFamily="49" charset="-79"/>
              </a:rPr>
              <a:t>בשביל עמודות טקסט מילית בערך "חסר".</a:t>
            </a:r>
          </a:p>
        </p:txBody>
      </p:sp>
      <p:grpSp>
        <p:nvGrpSpPr>
          <p:cNvPr id="1555" name="Google Shape;1555;p69"/>
          <p:cNvGrpSpPr/>
          <p:nvPr/>
        </p:nvGrpSpPr>
        <p:grpSpPr>
          <a:xfrm>
            <a:off x="4467731" y="520882"/>
            <a:ext cx="3122410" cy="4137650"/>
            <a:chOff x="4784481" y="520882"/>
            <a:chExt cx="3122410" cy="4137650"/>
          </a:xfrm>
        </p:grpSpPr>
        <p:sp>
          <p:nvSpPr>
            <p:cNvPr id="1556" name="Google Shape;1556;p69"/>
            <p:cNvSpPr/>
            <p:nvPr/>
          </p:nvSpPr>
          <p:spPr>
            <a:xfrm rot="5400000" flipH="1">
              <a:off x="4847632" y="616717"/>
              <a:ext cx="959054" cy="76738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9"/>
            <p:cNvSpPr/>
            <p:nvPr/>
          </p:nvSpPr>
          <p:spPr>
            <a:xfrm rot="5400000" flipH="1">
              <a:off x="6654849" y="1361081"/>
              <a:ext cx="1529800" cy="97428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9"/>
            <p:cNvSpPr/>
            <p:nvPr/>
          </p:nvSpPr>
          <p:spPr>
            <a:xfrm rot="5400000" flipH="1">
              <a:off x="6931107" y="2178377"/>
              <a:ext cx="1195648" cy="755901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9"/>
            <p:cNvSpPr/>
            <p:nvPr/>
          </p:nvSpPr>
          <p:spPr>
            <a:xfrm rot="5400000" flipH="1">
              <a:off x="4511172" y="2826608"/>
              <a:ext cx="1481549" cy="934930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9"/>
            <p:cNvSpPr/>
            <p:nvPr/>
          </p:nvSpPr>
          <p:spPr>
            <a:xfrm rot="-5400000" flipH="1">
              <a:off x="4926896" y="3757665"/>
              <a:ext cx="1000964" cy="800771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4" name="Google Shape;1594;p69"/>
          <p:cNvGrpSpPr/>
          <p:nvPr/>
        </p:nvGrpSpPr>
        <p:grpSpPr>
          <a:xfrm rot="5400000" flipH="1">
            <a:off x="2130285" y="3124050"/>
            <a:ext cx="1385931" cy="2705253"/>
            <a:chOff x="409722" y="228600"/>
            <a:chExt cx="1385931" cy="2705253"/>
          </a:xfrm>
        </p:grpSpPr>
        <p:grpSp>
          <p:nvGrpSpPr>
            <p:cNvPr id="1595" name="Google Shape;1595;p69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596" name="Google Shape;1596;p69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69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8" name="Google Shape;1598;p69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9" name="Google Shape;1599;p69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69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164B531-DCA9-8E92-FE6C-1FC44D468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359" y="1099722"/>
            <a:ext cx="2726467" cy="2726467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3FA9C41-3390-3B6B-7D27-A0B411CC607C}"/>
              </a:ext>
            </a:extLst>
          </p:cNvPr>
          <p:cNvSpPr txBox="1"/>
          <p:nvPr/>
        </p:nvSpPr>
        <p:spPr>
          <a:xfrm>
            <a:off x="2227577" y="2362103"/>
            <a:ext cx="1334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2GB RAM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he-IL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91FBCB2-AFCA-3333-5CBC-FBA6FDEA5BA6}"/>
              </a:ext>
            </a:extLst>
          </p:cNvPr>
          <p:cNvSpPr txBox="1"/>
          <p:nvPr/>
        </p:nvSpPr>
        <p:spPr>
          <a:xfrm>
            <a:off x="1031254" y="2595821"/>
            <a:ext cx="1334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GB RAM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he-IL" dirty="0"/>
          </a:p>
        </p:txBody>
      </p:sp>
      <p:pic>
        <p:nvPicPr>
          <p:cNvPr id="6" name="צליל מוקלט">
            <a:hlinkClick r:id="" action="ppaction://media"/>
            <a:extLst>
              <a:ext uri="{FF2B5EF4-FFF2-40B4-BE49-F238E27FC236}">
                <a16:creationId xmlns:a16="http://schemas.microsoft.com/office/drawing/2014/main" id="{582ACDC0-E00B-2780-89B2-D6BA225CD0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950" y="114482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57966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9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65"/>
          <p:cNvSpPr txBox="1">
            <a:spLocks noGrp="1"/>
          </p:cNvSpPr>
          <p:nvPr>
            <p:ph type="ctrTitle"/>
          </p:nvPr>
        </p:nvSpPr>
        <p:spPr>
          <a:xfrm>
            <a:off x="2505434" y="2574935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EDA &amp; </a:t>
            </a:r>
            <a:r>
              <a:rPr lang="en-US" dirty="0"/>
              <a:t>Visualization</a:t>
            </a:r>
          </a:p>
        </p:txBody>
      </p:sp>
      <p:sp>
        <p:nvSpPr>
          <p:cNvPr id="1354" name="Google Shape;1354;p65">
            <a:hlinkClick r:id="rId5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355" name="Google Shape;1355;p65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6" name="Google Shape;1356;p65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1357" name="Google Shape;1357;p65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358" name="Google Shape;1358;p65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65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0" name="Google Shape;1360;p65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" name="Google Shape;1361;p65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1362" name="Google Shape;1362;p65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363" name="Google Shape;1363;p65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65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5" name="Google Shape;1365;p65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6" name="Google Shape;1366;p65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65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26EF49D4-A061-048A-80B0-D81A27DE7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873" y="-54486"/>
            <a:ext cx="4054624" cy="4054624"/>
          </a:xfrm>
          <a:prstGeom prst="rect">
            <a:avLst/>
          </a:prstGeom>
        </p:spPr>
      </p:pic>
      <p:pic>
        <p:nvPicPr>
          <p:cNvPr id="2" name="צליל מוקלט">
            <a:hlinkClick r:id="" action="ppaction://media"/>
            <a:extLst>
              <a:ext uri="{FF2B5EF4-FFF2-40B4-BE49-F238E27FC236}">
                <a16:creationId xmlns:a16="http://schemas.microsoft.com/office/drawing/2014/main" id="{4EA615E6-C066-E91F-DC54-975CD4A4FD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3699" y="71542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60118"/>
      </p:ext>
    </p:extLst>
  </p:cSld>
  <p:clrMapOvr>
    <a:masterClrMapping/>
  </p:clrMapOvr>
  <p:transition spd="slow" advTm="5745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7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F3FF"/>
      </a:lt2>
      <a:accent1>
        <a:srgbClr val="4C64D8"/>
      </a:accent1>
      <a:accent2>
        <a:srgbClr val="FFE599"/>
      </a:accent2>
      <a:accent3>
        <a:srgbClr val="FF952B"/>
      </a:accent3>
      <a:accent4>
        <a:srgbClr val="D5E6FC"/>
      </a:accent4>
      <a:accent5>
        <a:srgbClr val="00004D"/>
      </a:accent5>
      <a:accent6>
        <a:srgbClr val="A8CFFF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307</Words>
  <Application>Microsoft Office PowerPoint</Application>
  <PresentationFormat>‫הצגה על המסך (16:9)</PresentationFormat>
  <Paragraphs>67</Paragraphs>
  <Slides>16</Slides>
  <Notes>13</Notes>
  <HiddenSlides>0</HiddenSlides>
  <MMClips>16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3" baseType="lpstr">
      <vt:lpstr>Didact Gothic</vt:lpstr>
      <vt:lpstr>Aldrich</vt:lpstr>
      <vt:lpstr>Calibri</vt:lpstr>
      <vt:lpstr>Guttman Myamfix</vt:lpstr>
      <vt:lpstr>Arial</vt:lpstr>
      <vt:lpstr>Century Gothic</vt:lpstr>
      <vt:lpstr>Virtual Slides for Education Day by Slidesgo</vt:lpstr>
      <vt:lpstr>מדעי הנתונים פרויקט גמר</vt:lpstr>
      <vt:lpstr>שאלת המחקר:</vt:lpstr>
      <vt:lpstr>Reorganizing &amp; Cleaning</vt:lpstr>
      <vt:lpstr>Scraping</vt:lpstr>
      <vt:lpstr>Scraping Data</vt:lpstr>
      <vt:lpstr>Reorganizing &amp; Cleaning</vt:lpstr>
      <vt:lpstr>Release_Date</vt:lpstr>
      <vt:lpstr>Cleaning</vt:lpstr>
      <vt:lpstr>EDA &amp; Visualization</vt:lpstr>
      <vt:lpstr>Price</vt:lpstr>
      <vt:lpstr>בין מחיר לחברות</vt:lpstr>
      <vt:lpstr>כאלה עם קשר למחיר</vt:lpstr>
      <vt:lpstr>כאלה בלי קשר למחיר</vt:lpstr>
      <vt:lpstr>Machine Learning</vt:lpstr>
      <vt:lpstr>65%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מדעי הנתונים פרויקט גמר</dc:title>
  <dc:creator>Aiden</dc:creator>
  <cp:lastModifiedBy>Aiden Kaminsky</cp:lastModifiedBy>
  <cp:revision>21</cp:revision>
  <dcterms:modified xsi:type="dcterms:W3CDTF">2023-02-22T16:56:24Z</dcterms:modified>
</cp:coreProperties>
</file>